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26" autoAdjust="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9DDE-F0A1-491D-8D69-0A4918BBC24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C393-9814-4152-B042-3E5C9AFC6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5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0445 </a:t>
            </a:r>
            <a:r>
              <a:rPr lang="zh-CN" altLang="en-US" dirty="0"/>
              <a:t>两数相加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3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EDC0C-DC18-428A-81CA-BC1CEC43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C893A-256F-4263-98B3-454A7E92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20813-FC64-44FD-9090-FC622910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E8159-A051-46E4-B58E-974E04F6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1EB87-F65B-4B4B-B583-D5375EE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5DE3-DF9B-45AE-9979-3505F3B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EA960-A7F1-4612-8ABF-4F10F6CB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C51F-3178-4677-80E7-C725C68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E5252-45EE-4C59-A891-FEFDDBC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8AA19-284A-4734-B12E-F50756F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9710D-1BBE-4094-A710-29F57337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D33E2-D112-41E8-B805-9DDC47BB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D9461-5AD8-4EFE-964C-080554B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E2A6-BED4-4C3E-AF35-6045E368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C042-7A01-449B-AE18-9ED65C8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B2C5-E5BF-4850-AD35-7B6B4F42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890BF-72B4-46A0-90DF-A1BF0F5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550F-28A1-43EF-B152-047A19D3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2B9F-57E0-46A8-828E-6420050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36410-4212-45FF-80E8-A314126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0946-8357-4604-92C2-AE57CB84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890C6-1E64-4408-ACDF-58B24E3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5228F-67AB-443A-B4A5-0773220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E83D-1F30-4CFD-9245-A5E022C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0454-3DE2-42D2-914F-5273573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6A21-250B-4B51-BED3-5CE75FB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5CAA-6CC5-43C0-AB34-E1972958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11B64-B50B-4ECB-A8CD-5F3E782A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FFE3-D57D-4F97-93A6-298AF1E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D2721-7E73-40D2-8BC8-AE7CE7A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5A48-6F52-4704-87C2-59D1AE8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D3FA-BD51-4AA1-B018-87A02E01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D1107-347D-4945-8069-FE74CB65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95AA8-4328-456B-8B15-9BE52587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57102-6E19-4407-BAA4-449FB9A8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5CF2B-AF3A-40A9-9A44-501BAD3D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5F328-CEC5-4BFE-ABFF-A70F504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C3376-BDF1-49DB-BBC6-5A5A483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18CF7-BA1F-4E2E-A9DA-794FB4C9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E8A9-3150-4457-AC04-BAB23FA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4292D-FAA1-43F8-B394-A2DF499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175E9-6554-49E3-BE87-B0105E76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D1E78-0FB5-4D45-8EA3-CCF82384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EA4D4-BAF4-425A-9CFC-CCCE0ECD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7FFDE-932F-4989-AAE7-462CB5D1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88B48-DF8E-47B1-B7DE-D3648D9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2868-1816-4F87-9462-E7B1121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7E6D-CAB9-41EB-ABAB-CCB68A4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E4B41-C02A-4C4F-91FC-F922ED6D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876E8-C23E-4A77-B4D4-6EFC849E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3F737-EE1E-4812-A640-8E44A00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D374-932B-4AB6-AFB4-59157047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2D4-B5C8-41B9-8F18-A475C7C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29EF0-00E9-48EC-854A-0CB1649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95523-B68F-48FF-8E39-8A01C6BF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4364-765B-4463-8DFD-3A2BEB6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5E033-9888-410E-83AF-BB8C13AE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F38F0-8CA3-4170-9C12-92120B5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7E7BE-EB00-41EC-8F82-D55867B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CC4D-F83C-4553-ABBB-E7403797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1A000-B19A-4697-803E-607F022B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8338-0904-49E6-9B4B-343D8E3BC7C9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195C9-96F5-4476-A0F2-4BF2DCA06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3D168-D784-4BD4-B2FD-67F7B271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1F2628-0DAA-4960-8F9C-CC298F44A9C2}"/>
              </a:ext>
            </a:extLst>
          </p:cNvPr>
          <p:cNvSpPr txBox="1"/>
          <p:nvPr/>
        </p:nvSpPr>
        <p:spPr>
          <a:xfrm>
            <a:off x="2789768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B3839-C2FE-4086-927E-2CDE4627EC6C}"/>
              </a:ext>
            </a:extLst>
          </p:cNvPr>
          <p:cNvSpPr/>
          <p:nvPr/>
        </p:nvSpPr>
        <p:spPr>
          <a:xfrm>
            <a:off x="4760384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B52DC68-F8C8-4011-9AFD-28F17CB39D3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36684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3B1282-8AD1-433A-8E03-A068ED0C002A}"/>
              </a:ext>
            </a:extLst>
          </p:cNvPr>
          <p:cNvSpPr txBox="1"/>
          <p:nvPr/>
        </p:nvSpPr>
        <p:spPr>
          <a:xfrm>
            <a:off x="6227234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60462-F8FA-4C39-93C7-C72DAA892794}"/>
              </a:ext>
            </a:extLst>
          </p:cNvPr>
          <p:cNvSpPr txBox="1"/>
          <p:nvPr/>
        </p:nvSpPr>
        <p:spPr>
          <a:xfrm>
            <a:off x="2878667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1B0FC-1E98-4C00-B3DC-3DFF4FC12D6B}"/>
              </a:ext>
            </a:extLst>
          </p:cNvPr>
          <p:cNvSpPr txBox="1"/>
          <p:nvPr/>
        </p:nvSpPr>
        <p:spPr>
          <a:xfrm>
            <a:off x="5582708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EBA5B4-9E80-4141-9AA8-07599F799D83}"/>
              </a:ext>
            </a:extLst>
          </p:cNvPr>
          <p:cNvSpPr txBox="1"/>
          <p:nvPr/>
        </p:nvSpPr>
        <p:spPr>
          <a:xfrm>
            <a:off x="2878667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4BED0D-8FE2-43FE-99C4-3B489B0F118D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3227918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5DAAA4-3239-4D93-92EA-E939F393AB95}"/>
              </a:ext>
            </a:extLst>
          </p:cNvPr>
          <p:cNvSpPr txBox="1"/>
          <p:nvPr/>
        </p:nvSpPr>
        <p:spPr>
          <a:xfrm>
            <a:off x="4849283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780775-725F-46F5-8976-FBFDD2277C29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V="1">
            <a:off x="6665384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39F8A5-F651-4D51-A251-1987A347B5B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5198534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222C0F9-E995-4141-8124-D31A78CE48D5}"/>
              </a:ext>
            </a:extLst>
          </p:cNvPr>
          <p:cNvSpPr/>
          <p:nvPr/>
        </p:nvSpPr>
        <p:spPr>
          <a:xfrm>
            <a:off x="8132235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6B099A-4031-48FF-AAC3-A807C8F042C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008535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A8F31-C8CA-4B38-B920-9B3676082ACD}"/>
              </a:ext>
            </a:extLst>
          </p:cNvPr>
          <p:cNvSpPr txBox="1"/>
          <p:nvPr/>
        </p:nvSpPr>
        <p:spPr>
          <a:xfrm>
            <a:off x="9599085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197108-7DAD-4BB3-815D-10053B605D14}"/>
              </a:ext>
            </a:extLst>
          </p:cNvPr>
          <p:cNvSpPr txBox="1"/>
          <p:nvPr/>
        </p:nvSpPr>
        <p:spPr>
          <a:xfrm>
            <a:off x="8954559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C720BB-B698-4189-9BCA-F1CDAA754431}"/>
              </a:ext>
            </a:extLst>
          </p:cNvPr>
          <p:cNvSpPr txBox="1"/>
          <p:nvPr/>
        </p:nvSpPr>
        <p:spPr>
          <a:xfrm>
            <a:off x="8221134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17B955-70B8-420F-8C6B-4EC9A43162D4}"/>
              </a:ext>
            </a:extLst>
          </p:cNvPr>
          <p:cNvSpPr txBox="1"/>
          <p:nvPr/>
        </p:nvSpPr>
        <p:spPr>
          <a:xfrm>
            <a:off x="8221134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52FA77-FAF0-4780-AB60-FAAA2764E02A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8570385" y="2058458"/>
            <a:ext cx="0" cy="3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A31CCD-6C90-4024-B0B8-2FB3A8D243EC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8570385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1709C95-19E7-48F4-BC7D-4E8E93BA6143}"/>
              </a:ext>
            </a:extLst>
          </p:cNvPr>
          <p:cNvSpPr txBox="1"/>
          <p:nvPr/>
        </p:nvSpPr>
        <p:spPr>
          <a:xfrm>
            <a:off x="6316133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3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宽屏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yzh</cp:lastModifiedBy>
  <cp:revision>17</cp:revision>
  <dcterms:created xsi:type="dcterms:W3CDTF">2021-01-17T09:30:24Z</dcterms:created>
  <dcterms:modified xsi:type="dcterms:W3CDTF">2021-01-17T09:56:15Z</dcterms:modified>
</cp:coreProperties>
</file>