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DBD"/>
    <a:srgbClr val="57564D"/>
    <a:srgbClr val="66FF66"/>
    <a:srgbClr val="D9D9D9"/>
    <a:srgbClr val="50D0C4"/>
    <a:srgbClr val="4B79FB"/>
    <a:srgbClr val="E76B6E"/>
    <a:srgbClr val="0541EB"/>
    <a:srgbClr val="AFABAB"/>
    <a:srgbClr val="EC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1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1F251-287F-4A0E-BA1B-E8F01A76ABA6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163E7-44BE-405C-B3B3-1E40AB6C8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12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163E7-44BE-405C-B3B3-1E40AB6C8B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1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34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8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24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7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2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5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5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3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5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FA2B7-A435-48B5-BA90-ABFC4143719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9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4818382" y="68972"/>
            <a:ext cx="1422270" cy="2830676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528835" y="39258"/>
            <a:ext cx="1977603" cy="2860389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814527" y="275163"/>
            <a:ext cx="5065718" cy="1872287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2343" y="4665645"/>
            <a:ext cx="8508444" cy="1960393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62918" y="4915415"/>
            <a:ext cx="2341344" cy="108000"/>
          </a:xfrm>
          <a:prstGeom prst="rect">
            <a:avLst/>
          </a:prstGeom>
          <a:solidFill>
            <a:srgbClr val="EC56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99847" y="5104138"/>
            <a:ext cx="3319976" cy="108000"/>
          </a:xfrm>
          <a:prstGeom prst="rect">
            <a:avLst/>
          </a:prstGeom>
          <a:solidFill>
            <a:srgbClr val="4B7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82343" y="5993664"/>
            <a:ext cx="2472519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39710" y="5542631"/>
            <a:ext cx="3319976" cy="108000"/>
          </a:xfrm>
          <a:prstGeom prst="rect">
            <a:avLst/>
          </a:prstGeom>
          <a:solidFill>
            <a:srgbClr val="50D0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1393" y="1314727"/>
            <a:ext cx="1379272" cy="400110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camera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1393" y="1849907"/>
            <a:ext cx="1379272" cy="400110"/>
          </a:xfrm>
          <a:prstGeom prst="rect">
            <a:avLst/>
          </a:prstGeom>
          <a:solidFill>
            <a:srgbClr val="66FF66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ped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1393" y="2374777"/>
            <a:ext cx="1379272" cy="400110"/>
          </a:xfrm>
          <a:prstGeom prst="rect">
            <a:avLst/>
          </a:prstGeom>
          <a:solidFill>
            <a:srgbClr val="4B79F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vehicle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1393" y="2899647"/>
            <a:ext cx="1379272" cy="400110"/>
          </a:xfrm>
          <a:prstGeom prst="rect">
            <a:avLst/>
          </a:prstGeom>
          <a:solidFill>
            <a:srgbClr val="50D0C4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events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30707" y="5751645"/>
            <a:ext cx="4014865" cy="10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622278" y="1795756"/>
            <a:ext cx="1379272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disabled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38516" y="5325376"/>
            <a:ext cx="2958319" cy="108000"/>
          </a:xfrm>
          <a:prstGeom prst="rect">
            <a:avLst/>
          </a:prstGeom>
          <a:solidFill>
            <a:srgbClr val="66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18382" y="6193916"/>
            <a:ext cx="5963349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768082" y="4679293"/>
            <a:ext cx="222705" cy="1727257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0768083" y="5006992"/>
            <a:ext cx="222704" cy="74465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下箭头 24"/>
          <p:cNvSpPr/>
          <p:nvPr/>
        </p:nvSpPr>
        <p:spPr>
          <a:xfrm>
            <a:off x="11128220" y="5027588"/>
            <a:ext cx="234179" cy="1186838"/>
          </a:xfrm>
          <a:prstGeom prst="upDownArrow">
            <a:avLst/>
          </a:prstGeom>
          <a:solidFill>
            <a:srgbClr val="D9D9D9"/>
          </a:solidFill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21393" y="3444868"/>
            <a:ext cx="1379272" cy="400110"/>
          </a:xfrm>
          <a:prstGeom prst="rect">
            <a:avLst/>
          </a:prstGeom>
          <a:solidFill>
            <a:srgbClr val="9C47A3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MISC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28043" y="147839"/>
            <a:ext cx="1379272" cy="338554"/>
          </a:xfrm>
          <a:prstGeom prst="rect">
            <a:avLst/>
          </a:prstGeom>
          <a:solidFill>
            <a:srgbClr val="EC5656">
              <a:alpha val="85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ped_01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622278" y="645551"/>
            <a:ext cx="1379272" cy="338554"/>
          </a:xfrm>
          <a:prstGeom prst="rect">
            <a:avLst/>
          </a:prstGeom>
          <a:solidFill>
            <a:srgbClr val="66FF66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ped_02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28043" y="1273536"/>
            <a:ext cx="1379272" cy="338554"/>
          </a:xfrm>
          <a:prstGeom prst="rect">
            <a:avLst/>
          </a:prstGeom>
          <a:solidFill>
            <a:srgbClr val="EC5656">
              <a:alpha val="85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ped_name</a:t>
            </a:r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...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84837" y="4679293"/>
            <a:ext cx="36000" cy="17388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6079" y="169454"/>
            <a:ext cx="864000" cy="400110"/>
          </a:xfrm>
          <a:prstGeom prst="rect">
            <a:avLst/>
          </a:prstGeom>
          <a:solidFill>
            <a:srgbClr val="AFABA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PLAY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23061" y="169454"/>
            <a:ext cx="864000" cy="400110"/>
          </a:xfrm>
          <a:prstGeom prst="rect">
            <a:avLst/>
          </a:prstGeom>
          <a:solidFill>
            <a:srgbClr val="66FF66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algn="ctr"/>
            <a:r>
              <a:rPr lang="en-US" altLang="zh-CN" dirty="0"/>
              <a:t>EDIT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897443" y="170208"/>
            <a:ext cx="864000" cy="338554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pos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897443" y="673666"/>
            <a:ext cx="864000" cy="338554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rot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896839" y="1184721"/>
            <a:ext cx="864000" cy="338554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scale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896839" y="1717929"/>
            <a:ext cx="864000" cy="338554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anim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7" name="曲线连接符 46"/>
          <p:cNvCxnSpPr>
            <a:stCxn id="16" idx="3"/>
            <a:endCxn id="28" idx="1"/>
          </p:cNvCxnSpPr>
          <p:nvPr/>
        </p:nvCxnSpPr>
        <p:spPr>
          <a:xfrm flipV="1">
            <a:off x="1800665" y="814828"/>
            <a:ext cx="821613" cy="1235134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495991" y="6410038"/>
            <a:ext cx="8285740" cy="216000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 flipH="1">
            <a:off x="4708293" y="6417872"/>
            <a:ext cx="3137278" cy="21514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左右箭头 54"/>
          <p:cNvSpPr/>
          <p:nvPr/>
        </p:nvSpPr>
        <p:spPr>
          <a:xfrm>
            <a:off x="4975444" y="6675098"/>
            <a:ext cx="3678164" cy="174929"/>
          </a:xfrm>
          <a:prstGeom prst="leftRightArrow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flipH="1" flipV="1">
            <a:off x="10768082" y="5307376"/>
            <a:ext cx="216000" cy="36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flipH="1">
            <a:off x="5719411" y="6413526"/>
            <a:ext cx="36000" cy="216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45457" y="569564"/>
            <a:ext cx="864000" cy="400110"/>
          </a:xfrm>
          <a:prstGeom prst="rect">
            <a:avLst/>
          </a:prstGeom>
          <a:solidFill>
            <a:srgbClr val="AFABA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 smtClean="0"/>
              <a:t>REC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4880086" y="2302526"/>
            <a:ext cx="864000" cy="338554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wpn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814526" y="1994782"/>
            <a:ext cx="5065718" cy="144000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 flipH="1">
            <a:off x="7395718" y="1999170"/>
            <a:ext cx="3480364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flipH="1">
            <a:off x="8353178" y="1999104"/>
            <a:ext cx="36000" cy="144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096652" y="87616"/>
            <a:ext cx="146556" cy="2819866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2622278" y="2292585"/>
            <a:ext cx="1379272" cy="338554"/>
          </a:xfrm>
          <a:prstGeom prst="rect">
            <a:avLst/>
          </a:prstGeom>
          <a:solidFill>
            <a:srgbClr val="EC5656">
              <a:alpha val="85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ped_05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103734" y="513056"/>
            <a:ext cx="138405" cy="12017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flipH="1" flipV="1">
            <a:off x="6096652" y="1131211"/>
            <a:ext cx="144000" cy="36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4361138" y="53574"/>
            <a:ext cx="145299" cy="2846073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4361139" y="610994"/>
            <a:ext cx="144000" cy="14454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 flipH="1" flipV="1">
            <a:off x="4361139" y="911378"/>
            <a:ext cx="144000" cy="36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6872785" y="514444"/>
            <a:ext cx="864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724215" y="803378"/>
            <a:ext cx="1152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8801126" y="520097"/>
            <a:ext cx="432000" cy="108000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9462172" y="1184721"/>
            <a:ext cx="864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0326172" y="801586"/>
            <a:ext cx="864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916711" y="288811"/>
            <a:ext cx="36000" cy="17208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7441213" y="2439649"/>
            <a:ext cx="864000" cy="338554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walk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0" name="曲线连接符 49"/>
          <p:cNvCxnSpPr>
            <a:stCxn id="28" idx="3"/>
            <a:endCxn id="45" idx="1"/>
          </p:cNvCxnSpPr>
          <p:nvPr/>
        </p:nvCxnSpPr>
        <p:spPr>
          <a:xfrm>
            <a:off x="4001550" y="814828"/>
            <a:ext cx="895289" cy="1072378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曲线连接符 99"/>
          <p:cNvCxnSpPr>
            <a:stCxn id="45" idx="3"/>
            <a:endCxn id="99" idx="1"/>
          </p:cNvCxnSpPr>
          <p:nvPr/>
        </p:nvCxnSpPr>
        <p:spPr>
          <a:xfrm>
            <a:off x="5760839" y="1887206"/>
            <a:ext cx="1680374" cy="721720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8444215" y="2438103"/>
            <a:ext cx="72000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start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0014103" y="2436333"/>
            <a:ext cx="720000" cy="338554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end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9154534" y="2436333"/>
            <a:ext cx="69736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300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0734103" y="2438081"/>
            <a:ext cx="69736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360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7123944" y="90424"/>
            <a:ext cx="216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730854" y="-15334"/>
            <a:ext cx="506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30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845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26</Words>
  <Application>Microsoft Office PowerPoint</Application>
  <PresentationFormat>宽屏</PresentationFormat>
  <Paragraphs>25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HAL 9000</dc:creator>
  <cp:lastModifiedBy>HAL 9000</cp:lastModifiedBy>
  <cp:revision>100</cp:revision>
  <dcterms:created xsi:type="dcterms:W3CDTF">2020-05-20T13:08:36Z</dcterms:created>
  <dcterms:modified xsi:type="dcterms:W3CDTF">2020-05-20T14:59:20Z</dcterms:modified>
</cp:coreProperties>
</file>