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FFD1"/>
    <a:srgbClr val="B9FFB9"/>
    <a:srgbClr val="66FF66"/>
    <a:srgbClr val="ED6D6B"/>
    <a:srgbClr val="EDEBDF"/>
    <a:srgbClr val="ECE9DD"/>
    <a:srgbClr val="EAE7DE"/>
    <a:srgbClr val="57564D"/>
    <a:srgbClr val="EDEAE1"/>
    <a:srgbClr val="E9D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1" autoAdjust="0"/>
    <p:restoredTop sz="83604" autoAdjust="0"/>
  </p:normalViewPr>
  <p:slideViewPr>
    <p:cSldViewPr snapToGrid="0" showGuides="1">
      <p:cViewPr varScale="1">
        <p:scale>
          <a:sx n="62" d="100"/>
          <a:sy n="62" d="100"/>
        </p:scale>
        <p:origin x="4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1F251-287F-4A0E-BA1B-E8F01A76ABA6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63E7-44BE-405C-B3B3-1E40AB6C8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2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63E7-44BE-405C-B3B3-1E40AB6C8B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1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63E7-44BE-405C-B3B3-1E40AB6C8B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3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63E7-44BE-405C-B3B3-1E40AB6C8B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8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A2B7-A435-48B5-BA90-ABFC4143719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11001039" y="22705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67347" y="31159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709269" y="-27119"/>
            <a:ext cx="5060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66FF66"/>
                </a:solidFill>
              </a:rPr>
              <a:t>315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27542" y="53721"/>
            <a:ext cx="1422270" cy="2845925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325172" y="39258"/>
            <a:ext cx="1977603" cy="2860389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82937" y="302459"/>
            <a:ext cx="5097308" cy="1872287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2343" y="4665645"/>
            <a:ext cx="8508444" cy="196039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918" y="4915415"/>
            <a:ext cx="2341344" cy="108000"/>
          </a:xfrm>
          <a:prstGeom prst="rect">
            <a:avLst/>
          </a:prstGeom>
          <a:solidFill>
            <a:srgbClr val="EC56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9847" y="5104138"/>
            <a:ext cx="3319976" cy="108000"/>
          </a:xfrm>
          <a:prstGeom prst="rect">
            <a:avLst/>
          </a:prstGeom>
          <a:solidFill>
            <a:srgbClr val="4B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2343" y="5993664"/>
            <a:ext cx="247251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9710" y="5542631"/>
            <a:ext cx="3319976" cy="108000"/>
          </a:xfrm>
          <a:prstGeom prst="rect">
            <a:avLst/>
          </a:prstGeom>
          <a:solidFill>
            <a:srgbClr val="50D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704" y="1671901"/>
            <a:ext cx="1379272" cy="40011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camera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704" y="2207081"/>
            <a:ext cx="1379272" cy="400110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4" y="2731951"/>
            <a:ext cx="1379272" cy="40011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vehicle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704" y="3256821"/>
            <a:ext cx="1379272" cy="40011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event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0707" y="5751645"/>
            <a:ext cx="4014865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18615" y="1795756"/>
            <a:ext cx="1592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disabled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38516" y="5325376"/>
            <a:ext cx="2958319" cy="10800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18382" y="6193916"/>
            <a:ext cx="596334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68082" y="4679293"/>
            <a:ext cx="222705" cy="1727257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68083" y="5006992"/>
            <a:ext cx="222704" cy="74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1128220" y="5027588"/>
            <a:ext cx="234179" cy="1186838"/>
          </a:xfrm>
          <a:prstGeom prst="upDownArrow">
            <a:avLst/>
          </a:prstGeom>
          <a:solidFill>
            <a:srgbClr val="D9D9D9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2704" y="3802042"/>
            <a:ext cx="1379272" cy="40011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MISC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24379" y="147839"/>
            <a:ext cx="1590229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ped_01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18614" y="645551"/>
            <a:ext cx="1595993" cy="338554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ped_02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24379" y="1273536"/>
            <a:ext cx="1587671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ped_name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...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37" y="4679293"/>
            <a:ext cx="36000" cy="1738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079" y="169454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PLAY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2823" y="169454"/>
            <a:ext cx="864000" cy="369332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ctr"/>
            <a:r>
              <a:rPr lang="en-US" altLang="zh-CN" sz="1800" dirty="0"/>
              <a:t>EDIT</a:t>
            </a:r>
            <a:endParaRPr lang="zh-CN" altLang="en-US" sz="1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06603" y="154958"/>
            <a:ext cx="1117164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pos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06602" y="658416"/>
            <a:ext cx="1104151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05999" y="1169471"/>
            <a:ext cx="1104754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scale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05999" y="1702679"/>
            <a:ext cx="1104754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anim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7" name="曲线连接符 46"/>
          <p:cNvCxnSpPr>
            <a:stCxn id="16" idx="3"/>
            <a:endCxn id="28" idx="1"/>
          </p:cNvCxnSpPr>
          <p:nvPr/>
        </p:nvCxnSpPr>
        <p:spPr>
          <a:xfrm flipV="1">
            <a:off x="1771976" y="814828"/>
            <a:ext cx="646638" cy="1592308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495991" y="6410038"/>
            <a:ext cx="8285740" cy="216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flipH="1">
            <a:off x="4708293" y="6417872"/>
            <a:ext cx="3137278" cy="215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右箭头 54"/>
          <p:cNvSpPr/>
          <p:nvPr/>
        </p:nvSpPr>
        <p:spPr>
          <a:xfrm>
            <a:off x="4975444" y="6675098"/>
            <a:ext cx="3678164" cy="174929"/>
          </a:xfrm>
          <a:prstGeom prst="leftRight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 flipV="1">
            <a:off x="10768082" y="5307376"/>
            <a:ext cx="216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5719411" y="6413526"/>
            <a:ext cx="36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6079" y="543776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REC</a:t>
            </a:r>
            <a:endParaRPr lang="zh-CN" altLang="en-US" sz="1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689246" y="2287276"/>
            <a:ext cx="1098328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waypoint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00878" y="2035725"/>
            <a:ext cx="4906513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flipH="1">
            <a:off x="7395718" y="2026466"/>
            <a:ext cx="241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8339530" y="2026400"/>
            <a:ext cx="36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905812" y="72366"/>
            <a:ext cx="146556" cy="2819866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418615" y="2292585"/>
            <a:ext cx="1549470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ped_05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912894" y="74718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flipH="1" flipV="1">
            <a:off x="5905812" y="802057"/>
            <a:ext cx="144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157475" y="53574"/>
            <a:ext cx="145299" cy="2846073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157476" y="610994"/>
            <a:ext cx="144000" cy="144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flipH="1" flipV="1">
            <a:off x="4157476" y="911378"/>
            <a:ext cx="144000" cy="252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872785" y="541740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24215" y="830674"/>
            <a:ext cx="1152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01126" y="547393"/>
            <a:ext cx="432000" cy="108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462172" y="121201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326172" y="828882"/>
            <a:ext cx="540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30359" y="316107"/>
            <a:ext cx="36000" cy="1720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791347" y="2295810"/>
            <a:ext cx="3277963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曲线连接符 49"/>
          <p:cNvCxnSpPr>
            <a:stCxn id="28" idx="3"/>
            <a:endCxn id="45" idx="1"/>
          </p:cNvCxnSpPr>
          <p:nvPr/>
        </p:nvCxnSpPr>
        <p:spPr>
          <a:xfrm>
            <a:off x="4014607" y="814828"/>
            <a:ext cx="691392" cy="1057128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4641310" y="3031521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38677" y="3035613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1200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717310" y="11616"/>
            <a:ext cx="216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1405181" y="-50686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</a:t>
            </a:r>
            <a:endParaRPr lang="zh-CN" altLang="en-US" sz="1600" b="1" dirty="0"/>
          </a:p>
        </p:txBody>
      </p:sp>
      <p:cxnSp>
        <p:nvCxnSpPr>
          <p:cNvPr id="69" name="曲线连接符 68"/>
          <p:cNvCxnSpPr>
            <a:stCxn id="45" idx="3"/>
            <a:endCxn id="99" idx="1"/>
          </p:cNvCxnSpPr>
          <p:nvPr/>
        </p:nvCxnSpPr>
        <p:spPr>
          <a:xfrm>
            <a:off x="5810753" y="1871956"/>
            <a:ext cx="980594" cy="593131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866172" y="152580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21658" y="543776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SPWN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1721039" y="316107"/>
            <a:ext cx="146556" cy="170597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11728121" y="318459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1721039" y="377058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495991" y="4390994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37913" y="4332698"/>
            <a:ext cx="7017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66FF66"/>
                </a:solidFill>
              </a:rPr>
              <a:t>1210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069310" y="4404216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53310" y="4393127"/>
            <a:ext cx="720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0473452" y="4330825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300</a:t>
            </a:r>
            <a:endParaRPr lang="zh-CN" altLang="en-US" sz="1600" b="1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885726" y="3079194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600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596172" y="3069270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2000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782937" y="2798034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480304" y="2802126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360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492564" y="2767560"/>
            <a:ext cx="864000" cy="374571"/>
          </a:xfrm>
          <a:prstGeom prst="roundRect">
            <a:avLst/>
          </a:prstGeom>
          <a:solidFill>
            <a:srgbClr val="FFF909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new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716390" y="4358073"/>
            <a:ext cx="360000" cy="21600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73146" y="4358073"/>
            <a:ext cx="360000" cy="216000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429907" y="4358073"/>
            <a:ext cx="360000" cy="21600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794268" y="4358073"/>
            <a:ext cx="360000" cy="21600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149392" y="4356565"/>
            <a:ext cx="360000" cy="21600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36536" y="4355528"/>
            <a:ext cx="36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091280" y="4359016"/>
            <a:ext cx="360000" cy="216000"/>
          </a:xfrm>
          <a:prstGeom prst="rect">
            <a:avLst/>
          </a:prstGeom>
          <a:solidFill>
            <a:srgbClr val="EB6C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flipV="1">
            <a:off x="9784279" y="2394696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343910" y="3663392"/>
            <a:ext cx="2283631" cy="338554"/>
          </a:xfrm>
          <a:prstGeom prst="rect">
            <a:avLst/>
          </a:prstGeom>
          <a:solidFill>
            <a:srgbClr val="E9DDB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等腰三角形 143"/>
          <p:cNvSpPr/>
          <p:nvPr/>
        </p:nvSpPr>
        <p:spPr>
          <a:xfrm flipV="1">
            <a:off x="4360303" y="3761642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6884" y="926390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REND</a:t>
            </a:r>
            <a:endParaRPr lang="zh-CN" altLang="en-US" sz="1800" dirty="0"/>
          </a:p>
        </p:txBody>
      </p:sp>
      <p:sp>
        <p:nvSpPr>
          <p:cNvPr id="98" name="文本框 97"/>
          <p:cNvSpPr txBox="1"/>
          <p:nvPr/>
        </p:nvSpPr>
        <p:spPr>
          <a:xfrm>
            <a:off x="922463" y="926390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PREV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4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512484" y="643517"/>
            <a:ext cx="1685773" cy="203374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4525763" y="1265157"/>
            <a:ext cx="1564001" cy="338554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anim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525851" y="926603"/>
            <a:ext cx="1681978" cy="338554"/>
          </a:xfrm>
          <a:prstGeom prst="rect">
            <a:avLst/>
          </a:prstGeom>
          <a:solidFill>
            <a:srgbClr val="ECE9DD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scale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28974" y="587876"/>
            <a:ext cx="1681978" cy="338554"/>
          </a:xfrm>
          <a:prstGeom prst="rect">
            <a:avLst/>
          </a:prstGeom>
          <a:solidFill>
            <a:srgbClr val="ECE9DD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530151" y="2292348"/>
            <a:ext cx="1681978" cy="338554"/>
          </a:xfrm>
          <a:prstGeom prst="rect">
            <a:avLst/>
          </a:prstGeom>
          <a:solidFill>
            <a:srgbClr val="ECE9DD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waypoint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530239" y="1953794"/>
            <a:ext cx="1681978" cy="338554"/>
          </a:xfrm>
          <a:prstGeom prst="rect">
            <a:avLst/>
          </a:prstGeom>
          <a:solidFill>
            <a:srgbClr val="ECE9DD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speek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533362" y="1615067"/>
            <a:ext cx="1681978" cy="338554"/>
          </a:xfrm>
          <a:prstGeom prst="rect">
            <a:avLst/>
          </a:prstGeom>
          <a:solidFill>
            <a:srgbClr val="ECE9DD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weapon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1367" y="654551"/>
            <a:ext cx="2146738" cy="2022709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980004" y="487556"/>
            <a:ext cx="1991347" cy="338554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ped_02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982900" y="1503264"/>
            <a:ext cx="1991347" cy="338554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ped_05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001039" y="22705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67347" y="31159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709269" y="-27119"/>
            <a:ext cx="5060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66FF66"/>
                </a:solidFill>
              </a:rPr>
              <a:t>315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2937" y="302459"/>
            <a:ext cx="5097308" cy="1872287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2343" y="4665645"/>
            <a:ext cx="8508444" cy="196039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918" y="4915415"/>
            <a:ext cx="2341344" cy="108000"/>
          </a:xfrm>
          <a:prstGeom prst="rect">
            <a:avLst/>
          </a:prstGeom>
          <a:solidFill>
            <a:srgbClr val="EC56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9847" y="5104138"/>
            <a:ext cx="3319976" cy="108000"/>
          </a:xfrm>
          <a:prstGeom prst="rect">
            <a:avLst/>
          </a:prstGeom>
          <a:solidFill>
            <a:srgbClr val="4B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2343" y="5993664"/>
            <a:ext cx="247251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9710" y="5542631"/>
            <a:ext cx="3319976" cy="108000"/>
          </a:xfrm>
          <a:prstGeom prst="rect">
            <a:avLst/>
          </a:prstGeom>
          <a:solidFill>
            <a:srgbClr val="50D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3592" y="1894163"/>
            <a:ext cx="1379272" cy="40011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0707" y="5751645"/>
            <a:ext cx="4014865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38516" y="5325376"/>
            <a:ext cx="2958319" cy="10800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18382" y="6193916"/>
            <a:ext cx="596334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68082" y="4679293"/>
            <a:ext cx="222705" cy="1727257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68083" y="5006992"/>
            <a:ext cx="222704" cy="74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1128220" y="5027588"/>
            <a:ext cx="234179" cy="1186838"/>
          </a:xfrm>
          <a:prstGeom prst="upDownArrow">
            <a:avLst/>
          </a:prstGeom>
          <a:solidFill>
            <a:srgbClr val="D9D9D9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82901" y="318459"/>
            <a:ext cx="2154935" cy="338554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ped_04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37" y="4679293"/>
            <a:ext cx="36000" cy="1738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95991" y="6410038"/>
            <a:ext cx="8285740" cy="216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flipH="1">
            <a:off x="4708293" y="6417872"/>
            <a:ext cx="3137278" cy="215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右箭头 54"/>
          <p:cNvSpPr/>
          <p:nvPr/>
        </p:nvSpPr>
        <p:spPr>
          <a:xfrm>
            <a:off x="4975444" y="6675098"/>
            <a:ext cx="3678164" cy="174929"/>
          </a:xfrm>
          <a:prstGeom prst="leftRight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 flipV="1">
            <a:off x="10768082" y="5307376"/>
            <a:ext cx="216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5719411" y="6413526"/>
            <a:ext cx="36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800878" y="2035725"/>
            <a:ext cx="4906513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flipH="1">
            <a:off x="7395718" y="2026466"/>
            <a:ext cx="241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8339530" y="2026400"/>
            <a:ext cx="36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984002" y="639619"/>
            <a:ext cx="158789" cy="203652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3980781" y="1074206"/>
            <a:ext cx="144000" cy="144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872785" y="541740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24215" y="830674"/>
            <a:ext cx="1152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01126" y="547393"/>
            <a:ext cx="432000" cy="108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462172" y="121201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326172" y="828882"/>
            <a:ext cx="540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30359" y="316107"/>
            <a:ext cx="36000" cy="1720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791347" y="2295810"/>
            <a:ext cx="3277963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41080" y="2895901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38447" y="2899993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1200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717310" y="11616"/>
            <a:ext cx="216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1405181" y="-50686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</a:t>
            </a:r>
            <a:endParaRPr lang="zh-CN" altLang="en-US" sz="16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10866172" y="152580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721039" y="316107"/>
            <a:ext cx="146556" cy="170597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11728121" y="318459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1721039" y="377058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495991" y="4390994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37913" y="4332698"/>
            <a:ext cx="7017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66FF66"/>
                </a:solidFill>
              </a:rPr>
              <a:t>1210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069310" y="4404216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53310" y="4393127"/>
            <a:ext cx="720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0473452" y="4330825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300</a:t>
            </a:r>
            <a:endParaRPr lang="zh-CN" altLang="en-US" sz="1600" b="1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9360" y="2927030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600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239806" y="2917106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2000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782937" y="2798034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480304" y="2802126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360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716390" y="4358073"/>
            <a:ext cx="360000" cy="21600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73146" y="4358073"/>
            <a:ext cx="360000" cy="216000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429907" y="4358073"/>
            <a:ext cx="360000" cy="21600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794268" y="4358073"/>
            <a:ext cx="360000" cy="21600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149392" y="4356565"/>
            <a:ext cx="360000" cy="21600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36536" y="4355528"/>
            <a:ext cx="36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091280" y="4359016"/>
            <a:ext cx="360000" cy="216000"/>
          </a:xfrm>
          <a:prstGeom prst="rect">
            <a:avLst/>
          </a:prstGeom>
          <a:solidFill>
            <a:srgbClr val="EB6C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flipV="1">
            <a:off x="9784279" y="2394696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46079" y="3236795"/>
            <a:ext cx="1739579" cy="338554"/>
          </a:xfrm>
          <a:prstGeom prst="rect">
            <a:avLst/>
          </a:prstGeom>
          <a:solidFill>
            <a:srgbClr val="E9DDB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等腰三角形 143"/>
          <p:cNvSpPr/>
          <p:nvPr/>
        </p:nvSpPr>
        <p:spPr>
          <a:xfrm flipV="1">
            <a:off x="1512864" y="3370075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加号 2"/>
          <p:cNvSpPr/>
          <p:nvPr/>
        </p:nvSpPr>
        <p:spPr>
          <a:xfrm>
            <a:off x="1567008" y="1965699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flipV="1">
            <a:off x="3874505" y="402136"/>
            <a:ext cx="189031" cy="17321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加号 100"/>
          <p:cNvSpPr/>
          <p:nvPr/>
        </p:nvSpPr>
        <p:spPr>
          <a:xfrm>
            <a:off x="10171685" y="2320578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flipV="1">
            <a:off x="1227003" y="2016784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4524019" y="321073"/>
            <a:ext cx="1681978" cy="338554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anim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等腰三角形 117"/>
          <p:cNvSpPr/>
          <p:nvPr/>
        </p:nvSpPr>
        <p:spPr>
          <a:xfrm flipV="1">
            <a:off x="5946380" y="390988"/>
            <a:ext cx="189031" cy="17321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090833" y="658784"/>
            <a:ext cx="127863" cy="202060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6084335" y="1066418"/>
            <a:ext cx="144000" cy="10963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flipH="1" flipV="1">
            <a:off x="6084335" y="1366801"/>
            <a:ext cx="144000" cy="252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flipH="1" flipV="1">
            <a:off x="3984322" y="1635211"/>
            <a:ext cx="144000" cy="252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985539" y="1164930"/>
            <a:ext cx="1991347" cy="338554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ped_04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975642" y="826243"/>
            <a:ext cx="1991347" cy="338554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ped_03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985008" y="1846451"/>
            <a:ext cx="1991347" cy="338554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ped_06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973682" y="2189418"/>
            <a:ext cx="1991347" cy="338554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ped_07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4059" y="2497822"/>
            <a:ext cx="1990800" cy="178317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46079" y="169454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PLAY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922823" y="169454"/>
            <a:ext cx="864000" cy="369332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ctr"/>
            <a:r>
              <a:rPr lang="en-US" altLang="zh-CN" sz="1800" dirty="0"/>
              <a:t>EDIT</a:t>
            </a:r>
            <a:endParaRPr lang="zh-CN" altLang="en-US" sz="1800" dirty="0"/>
          </a:p>
        </p:txBody>
      </p:sp>
      <p:sp>
        <p:nvSpPr>
          <p:cNvPr id="154" name="文本框 153"/>
          <p:cNvSpPr txBox="1"/>
          <p:nvPr/>
        </p:nvSpPr>
        <p:spPr>
          <a:xfrm>
            <a:off x="46079" y="543776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REC</a:t>
            </a:r>
            <a:endParaRPr lang="zh-CN" altLang="en-US" sz="18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921658" y="543776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SPWN</a:t>
            </a:r>
            <a:endParaRPr lang="zh-CN" altLang="en-US" sz="1800" dirty="0"/>
          </a:p>
        </p:txBody>
      </p:sp>
      <p:sp>
        <p:nvSpPr>
          <p:cNvPr id="156" name="文本框 155"/>
          <p:cNvSpPr txBox="1"/>
          <p:nvPr/>
        </p:nvSpPr>
        <p:spPr>
          <a:xfrm>
            <a:off x="46884" y="926390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REND</a:t>
            </a:r>
            <a:endParaRPr lang="zh-CN" altLang="en-US" sz="18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922463" y="926390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PREV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86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/>
        </p:nvSpPr>
        <p:spPr>
          <a:xfrm>
            <a:off x="2922176" y="108249"/>
            <a:ext cx="2332172" cy="3273462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3234040" y="282348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Rotation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8" name="加号 187"/>
          <p:cNvSpPr/>
          <p:nvPr/>
        </p:nvSpPr>
        <p:spPr>
          <a:xfrm>
            <a:off x="2921177" y="320024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99620" y="867810"/>
            <a:ext cx="2296371" cy="3154976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加号 159"/>
          <p:cNvSpPr/>
          <p:nvPr/>
        </p:nvSpPr>
        <p:spPr>
          <a:xfrm>
            <a:off x="160262" y="3619172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477684" y="3567786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Camera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1001039" y="22705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67347" y="31159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709269" y="-27119"/>
            <a:ext cx="5060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66FF66"/>
                </a:solidFill>
              </a:rPr>
              <a:t>315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2937" y="302459"/>
            <a:ext cx="5097308" cy="1872287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2343" y="4665645"/>
            <a:ext cx="8508444" cy="196039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918" y="4915415"/>
            <a:ext cx="2341344" cy="108000"/>
          </a:xfrm>
          <a:prstGeom prst="rect">
            <a:avLst/>
          </a:prstGeom>
          <a:solidFill>
            <a:srgbClr val="EC56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9847" y="5104138"/>
            <a:ext cx="3319976" cy="108000"/>
          </a:xfrm>
          <a:prstGeom prst="rect">
            <a:avLst/>
          </a:prstGeom>
          <a:solidFill>
            <a:srgbClr val="4B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2343" y="5993664"/>
            <a:ext cx="247251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9710" y="5542631"/>
            <a:ext cx="3319976" cy="108000"/>
          </a:xfrm>
          <a:prstGeom prst="rect">
            <a:avLst/>
          </a:prstGeom>
          <a:solidFill>
            <a:srgbClr val="50D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30707" y="5751645"/>
            <a:ext cx="4014865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38516" y="5325376"/>
            <a:ext cx="2958319" cy="10800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18382" y="6193916"/>
            <a:ext cx="596334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68082" y="4679293"/>
            <a:ext cx="222705" cy="1727257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68083" y="5006992"/>
            <a:ext cx="222704" cy="74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1128220" y="5027588"/>
            <a:ext cx="234179" cy="1186838"/>
          </a:xfrm>
          <a:prstGeom prst="upDownArrow">
            <a:avLst/>
          </a:prstGeom>
          <a:solidFill>
            <a:srgbClr val="D9D9D9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84837" y="4679293"/>
            <a:ext cx="36000" cy="1738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5455" y="127843"/>
            <a:ext cx="1316741" cy="369332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/>
              <a:t>EDIT</a:t>
            </a:r>
            <a:endParaRPr lang="zh-CN" altLang="en-US" sz="1800" dirty="0"/>
          </a:p>
        </p:txBody>
      </p:sp>
      <p:sp>
        <p:nvSpPr>
          <p:cNvPr id="52" name="矩形 51"/>
          <p:cNvSpPr/>
          <p:nvPr/>
        </p:nvSpPr>
        <p:spPr>
          <a:xfrm>
            <a:off x="2495991" y="6410038"/>
            <a:ext cx="8285740" cy="216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flipH="1">
            <a:off x="4708293" y="6417872"/>
            <a:ext cx="3137278" cy="215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右箭头 54"/>
          <p:cNvSpPr/>
          <p:nvPr/>
        </p:nvSpPr>
        <p:spPr>
          <a:xfrm>
            <a:off x="4975444" y="6675098"/>
            <a:ext cx="3678164" cy="174929"/>
          </a:xfrm>
          <a:prstGeom prst="leftRight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 flipV="1">
            <a:off x="10768082" y="5307376"/>
            <a:ext cx="216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5719411" y="6413526"/>
            <a:ext cx="36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800878" y="2035725"/>
            <a:ext cx="4906513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flipH="1">
            <a:off x="7395718" y="2026466"/>
            <a:ext cx="241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8339530" y="2026400"/>
            <a:ext cx="36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872785" y="541740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24215" y="830674"/>
            <a:ext cx="1152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01126" y="547393"/>
            <a:ext cx="432000" cy="108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462172" y="121201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326172" y="828882"/>
            <a:ext cx="540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30359" y="316107"/>
            <a:ext cx="36000" cy="1720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791347" y="2295810"/>
            <a:ext cx="3277963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717310" y="11616"/>
            <a:ext cx="216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1405181" y="-50686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</a:t>
            </a:r>
            <a:endParaRPr lang="zh-CN" altLang="en-US" sz="16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10866172" y="152580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721039" y="316107"/>
            <a:ext cx="146556" cy="170597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11728121" y="318459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1721039" y="377058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495991" y="4390994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37913" y="4332698"/>
            <a:ext cx="7017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66FF66"/>
                </a:solidFill>
              </a:rPr>
              <a:t>1210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069310" y="4404216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53310" y="4393127"/>
            <a:ext cx="720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0473452" y="4330825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300</a:t>
            </a:r>
            <a:endParaRPr lang="zh-CN" altLang="en-US" sz="16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4716390" y="4358073"/>
            <a:ext cx="360000" cy="21600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73146" y="4358073"/>
            <a:ext cx="360000" cy="216000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429907" y="4358073"/>
            <a:ext cx="360000" cy="21600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794268" y="4358073"/>
            <a:ext cx="360000" cy="21600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149392" y="4356565"/>
            <a:ext cx="360000" cy="21600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36536" y="4355528"/>
            <a:ext cx="36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091280" y="4359016"/>
            <a:ext cx="360000" cy="216000"/>
          </a:xfrm>
          <a:prstGeom prst="rect">
            <a:avLst/>
          </a:prstGeom>
          <a:solidFill>
            <a:srgbClr val="EB6C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flipV="1">
            <a:off x="9784279" y="2394696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12360" y="847439"/>
            <a:ext cx="2283631" cy="338554"/>
          </a:xfrm>
          <a:prstGeom prst="rect">
            <a:avLst/>
          </a:prstGeom>
          <a:solidFill>
            <a:srgbClr val="E9DDB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等腰三角形 143"/>
          <p:cNvSpPr/>
          <p:nvPr/>
        </p:nvSpPr>
        <p:spPr>
          <a:xfrm flipV="1">
            <a:off x="4360303" y="3761642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加号 100"/>
          <p:cNvSpPr/>
          <p:nvPr/>
        </p:nvSpPr>
        <p:spPr>
          <a:xfrm>
            <a:off x="10159295" y="2813366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212360" y="3878786"/>
            <a:ext cx="2140125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 flipH="1">
            <a:off x="643424" y="3869528"/>
            <a:ext cx="1481625" cy="1439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 flipV="1">
            <a:off x="1269629" y="227616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474462" y="1187807"/>
            <a:ext cx="1873991" cy="338554"/>
          </a:xfrm>
          <a:prstGeom prst="rect">
            <a:avLst/>
          </a:prstGeom>
          <a:solidFill>
            <a:srgbClr val="D1FFD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37414" y="1532173"/>
            <a:ext cx="160975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ped_01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4" name="加号 153"/>
          <p:cNvSpPr/>
          <p:nvPr/>
        </p:nvSpPr>
        <p:spPr>
          <a:xfrm>
            <a:off x="160262" y="3274544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减号 3"/>
          <p:cNvSpPr/>
          <p:nvPr/>
        </p:nvSpPr>
        <p:spPr>
          <a:xfrm>
            <a:off x="200069" y="1160511"/>
            <a:ext cx="281022" cy="409002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737414" y="1876403"/>
            <a:ext cx="160975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ped_02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731619" y="2536490"/>
            <a:ext cx="160975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ped_04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31619" y="2879523"/>
            <a:ext cx="160975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ped_05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77684" y="3223158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Vehicle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37414" y="2205788"/>
            <a:ext cx="1609752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ped_03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45403" y="1185993"/>
            <a:ext cx="163732" cy="269958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2352485" y="1565509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 flipH="1" flipV="1">
            <a:off x="2345403" y="1801529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2918618" y="87878"/>
            <a:ext cx="2335729" cy="338554"/>
          </a:xfrm>
          <a:prstGeom prst="rect">
            <a:avLst/>
          </a:prstGeom>
          <a:solidFill>
            <a:srgbClr val="E9DDB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70716" y="3242057"/>
            <a:ext cx="2140125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圆角矩形 166"/>
          <p:cNvSpPr/>
          <p:nvPr/>
        </p:nvSpPr>
        <p:spPr>
          <a:xfrm flipH="1">
            <a:off x="3401780" y="3232799"/>
            <a:ext cx="1481625" cy="1439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3232818" y="632966"/>
            <a:ext cx="1873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Scale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234041" y="975999"/>
            <a:ext cx="1870769" cy="338554"/>
          </a:xfrm>
          <a:prstGeom prst="rect">
            <a:avLst/>
          </a:prstGeom>
          <a:solidFill>
            <a:srgbClr val="D1FFD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Animation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103759" y="426432"/>
            <a:ext cx="146556" cy="2819949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圆角矩形 179"/>
          <p:cNvSpPr/>
          <p:nvPr/>
        </p:nvSpPr>
        <p:spPr>
          <a:xfrm>
            <a:off x="5110841" y="805948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 flipH="1" flipV="1">
            <a:off x="5103759" y="1041968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加号 181"/>
          <p:cNvSpPr/>
          <p:nvPr/>
        </p:nvSpPr>
        <p:spPr>
          <a:xfrm>
            <a:off x="2920890" y="2394431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3224664" y="2343045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Weapon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4" name="加号 183"/>
          <p:cNvSpPr/>
          <p:nvPr/>
        </p:nvSpPr>
        <p:spPr>
          <a:xfrm>
            <a:off x="2909514" y="2737903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3224664" y="2687672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Speek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6" name="加号 185"/>
          <p:cNvSpPr/>
          <p:nvPr/>
        </p:nvSpPr>
        <p:spPr>
          <a:xfrm>
            <a:off x="2921177" y="660180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加号 188"/>
          <p:cNvSpPr/>
          <p:nvPr/>
        </p:nvSpPr>
        <p:spPr>
          <a:xfrm>
            <a:off x="2925066" y="1017211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3471491" y="1661458"/>
            <a:ext cx="161912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dance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3471491" y="1319980"/>
            <a:ext cx="1620000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3471491" y="2004336"/>
            <a:ext cx="162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3" name="加号 192"/>
          <p:cNvSpPr/>
          <p:nvPr/>
        </p:nvSpPr>
        <p:spPr>
          <a:xfrm>
            <a:off x="2906217" y="3093737"/>
            <a:ext cx="308974" cy="26640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3223639" y="3042351"/>
            <a:ext cx="187076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Waypoint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9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96</Words>
  <Application>Microsoft Office PowerPoint</Application>
  <PresentationFormat>宽屏</PresentationFormat>
  <Paragraphs>95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 9000</dc:creator>
  <cp:lastModifiedBy>HAL 9000</cp:lastModifiedBy>
  <cp:revision>249</cp:revision>
  <dcterms:created xsi:type="dcterms:W3CDTF">2020-05-20T13:08:36Z</dcterms:created>
  <dcterms:modified xsi:type="dcterms:W3CDTF">2020-05-22T12:18:52Z</dcterms:modified>
</cp:coreProperties>
</file>