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2E8AD-05F6-4344-85E8-BB2FBCB9BFA8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2A5B2-60A5-47F2-B114-6BF3D0C53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0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2A5B2-60A5-47F2-B114-6BF3D0C53B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2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2A5B2-60A5-47F2-B114-6BF3D0C53B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4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88999"/>
            <a:ext cx="9144000" cy="18208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369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CCBC-97BF-4B79-BE15-66E9537DE21E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2020.05.28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zh-CN" altLang="en-US" sz="2000" b="1" smtClean="0">
                <a:solidFill>
                  <a:schemeClr val="tx1"/>
                </a:solidFill>
              </a:defRPr>
            </a:lvl1pPr>
          </a:lstStyle>
          <a:p>
            <a:fld id="{8D12F0A7-B489-4B31-8A2A-6503553E64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55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C76-1CA7-443B-B413-D7F2F301E78E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46DC-398C-432D-9CB9-71EB9B7AFD9E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136525"/>
            <a:ext cx="10858500" cy="1325563"/>
          </a:xfrm>
        </p:spPr>
        <p:txBody>
          <a:bodyPr>
            <a:normAutofit/>
          </a:bodyPr>
          <a:lstStyle>
            <a:lvl1pPr>
              <a:defRPr lang="zh-CN" altLang="en-US" dirty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0" y="1733550"/>
            <a:ext cx="10858500" cy="4351338"/>
          </a:xfrm>
        </p:spPr>
        <p:txBody>
          <a:bodyPr/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8400"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06400"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094400"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382400"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4CFD-5FBA-44EE-A8B9-0CBB7F3CAAA1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9169400" y="6356350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8D12F0A7-B489-4B31-8A2A-6503553E64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9916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EA81-611E-4867-A413-36E815275FFC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C953-F426-4D0D-A74D-6A998937A757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5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7AA1-5992-43EB-9B39-CD40CB2286AA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4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399F-A94C-479A-8B9A-7650871BEB8A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1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45C0-160A-4D11-82CA-99B9502D0715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0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55E0-2E44-4BCC-A5E5-C63A29211990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26E6-406F-4315-B94E-7B60C6B44C78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5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AE93-5DB3-44F7-BD61-DD9B1B06823E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F0A7-B489-4B31-8A2A-6503553E6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6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机器人谋杀案</a:t>
            </a:r>
            <a:endParaRPr lang="zh-CN" altLang="en-US" sz="4400" b="1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36937"/>
            <a:ext cx="9144000" cy="18720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Hansimov</a:t>
            </a:r>
            <a:endParaRPr lang="en-US" altLang="zh-CN" dirty="0" smtClean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2020.05.28</a:t>
            </a:r>
            <a:endParaRPr lang="en-US" altLang="zh-CN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风格的要求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简洁明快，轻松幽默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喜剧的受欢迎度要胜过悲剧</a:t>
            </a:r>
            <a:endParaRPr lang="en-US" altLang="zh-CN" dirty="0" smtClean="0"/>
          </a:p>
          <a:p>
            <a:pPr lvl="1"/>
            <a:r>
              <a:rPr lang="zh-CN" altLang="en-US" dirty="0"/>
              <a:t>现实</a:t>
            </a:r>
            <a:r>
              <a:rPr lang="zh-CN" altLang="en-US" dirty="0" smtClean="0"/>
              <a:t>生活已经足够不幸，电影要给观众慰藉而非说教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合理安排和分布的笑点有助于抓住观众的注意力</a:t>
            </a:r>
            <a:endParaRPr lang="en-US" altLang="zh-CN" dirty="0" smtClean="0"/>
          </a:p>
          <a:p>
            <a:r>
              <a:rPr lang="zh-CN" altLang="en-US" dirty="0"/>
              <a:t>悬</a:t>
            </a:r>
            <a:r>
              <a:rPr lang="zh-CN" altLang="en-US" dirty="0" smtClean="0"/>
              <a:t>疑喜剧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89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人物的要求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要鲜明</a:t>
            </a:r>
            <a:endParaRPr lang="en-US" altLang="zh-CN" dirty="0" smtClean="0"/>
          </a:p>
          <a:p>
            <a:r>
              <a:rPr lang="zh-CN" altLang="en-US" dirty="0" smtClean="0"/>
              <a:t>人类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放荡不羁，厌恶世俗，怀念过去</a:t>
            </a:r>
            <a:endParaRPr lang="en-US" altLang="zh-CN" dirty="0"/>
          </a:p>
          <a:p>
            <a:pPr lvl="1"/>
            <a:r>
              <a:rPr lang="zh-CN" altLang="en-US" dirty="0" smtClean="0"/>
              <a:t>坚定固执，</a:t>
            </a:r>
            <a:endParaRPr lang="en-US" altLang="zh-CN" dirty="0" smtClean="0"/>
          </a:p>
          <a:p>
            <a:r>
              <a:rPr lang="zh-CN" altLang="en-US" dirty="0" smtClean="0"/>
              <a:t>机器人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严谨细致，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37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情节的要求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简洁流畅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不能</a:t>
            </a:r>
            <a:r>
              <a:rPr lang="zh-CN" altLang="en-US" dirty="0" smtClean="0"/>
              <a:t>在一页（一分钟）内交代清楚，那么情节就过于</a:t>
            </a:r>
            <a:r>
              <a:rPr lang="zh-CN" altLang="en-US" dirty="0"/>
              <a:t>复杂了，观众会因为抓不住重点而看得一头雾水。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28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剧本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734" y="1462088"/>
            <a:ext cx="3447197" cy="2686831"/>
          </a:xfrm>
        </p:spPr>
        <p:txBody>
          <a:bodyPr numCol="1"/>
          <a:lstStyle/>
          <a:p>
            <a:r>
              <a:rPr lang="zh-CN" altLang="en-US" dirty="0" smtClean="0"/>
              <a:t>人物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被追杀的机器人</a:t>
            </a:r>
            <a:endParaRPr lang="en-US" altLang="zh-CN" dirty="0" smtClean="0"/>
          </a:p>
          <a:p>
            <a:pPr lvl="1"/>
            <a:r>
              <a:rPr lang="zh-CN" altLang="en-US" dirty="0"/>
              <a:t>追</a:t>
            </a:r>
            <a:r>
              <a:rPr lang="zh-CN" altLang="en-US" dirty="0" smtClean="0"/>
              <a:t>杀的机器人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机器人侦探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人类助手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72931" y="1431617"/>
            <a:ext cx="3447197" cy="314038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情节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机器人谋杀机器人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侦探查案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人类雇凶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发现是一个实验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大的阴谋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r>
              <a:rPr lang="zh-CN" altLang="en-US" dirty="0" smtClean="0"/>
              <a:t>大背景？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762827" y="1431617"/>
            <a:ext cx="3657885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赛博朋克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繁荣的高科技城市</a:t>
            </a:r>
            <a:endParaRPr lang="en-US" altLang="zh-CN" dirty="0"/>
          </a:p>
          <a:p>
            <a:pPr lvl="1"/>
            <a:r>
              <a:rPr lang="zh-CN" altLang="en-US" dirty="0" smtClean="0"/>
              <a:t>荒芜脏乱的贫民窟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晴天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雨夜？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25734" y="4727079"/>
            <a:ext cx="10762966" cy="108634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如果不能在一页内交代完人物和情节，那么这个剧本就过于复杂了，观众会因为抓不住重点而看得一头雾水。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：雨夜，屋顶，两个机器人，跑酷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红色机器人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蓝色机器人</a:t>
            </a:r>
            <a:endParaRPr lang="en-US" altLang="zh-CN" dirty="0" smtClean="0"/>
          </a:p>
          <a:p>
            <a:r>
              <a:rPr lang="zh-CN" altLang="en-US" dirty="0" smtClean="0"/>
              <a:t>着重表现跑酷动作</a:t>
            </a:r>
            <a:endParaRPr lang="en-US" altLang="zh-CN" dirty="0" smtClean="0"/>
          </a:p>
          <a:p>
            <a:r>
              <a:rPr lang="zh-CN" altLang="en-US" dirty="0" smtClean="0"/>
              <a:t>顺带交代城市风貌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从贫民窟到城市（或者从城市到贫民窟？）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Inspired by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Asimov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F0A7-B489-4B31-8A2A-6503553E64F3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18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235</Words>
  <Application>Microsoft Office PowerPoint</Application>
  <PresentationFormat>宽屏</PresentationFormat>
  <Paragraphs>53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宋体 Std L</vt:lpstr>
      <vt:lpstr>等线</vt:lpstr>
      <vt:lpstr>华文中宋</vt:lpstr>
      <vt:lpstr>宋体</vt:lpstr>
      <vt:lpstr>Arial</vt:lpstr>
      <vt:lpstr>Calibri</vt:lpstr>
      <vt:lpstr>Times New Roman</vt:lpstr>
      <vt:lpstr>Office 主题</vt:lpstr>
      <vt:lpstr>机器人谋杀案</vt:lpstr>
      <vt:lpstr>风格的要求</vt:lpstr>
      <vt:lpstr>人物的要求</vt:lpstr>
      <vt:lpstr>情节的要求</vt:lpstr>
      <vt:lpstr>剧本 1</vt:lpstr>
      <vt:lpstr>场景 1：雨夜，屋顶，两个机器人，跑酷</vt:lpstr>
      <vt:lpstr>Inspired by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机器人谋杀案</dc:title>
  <dc:creator>HAL 9000</dc:creator>
  <cp:lastModifiedBy>HAL 9000</cp:lastModifiedBy>
  <cp:revision>61</cp:revision>
  <dcterms:created xsi:type="dcterms:W3CDTF">2020-05-28T07:25:08Z</dcterms:created>
  <dcterms:modified xsi:type="dcterms:W3CDTF">2020-05-30T03:19:55Z</dcterms:modified>
</cp:coreProperties>
</file>