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DBD"/>
    <a:srgbClr val="EB6C6B"/>
    <a:srgbClr val="BB71C1"/>
    <a:srgbClr val="50D0C4"/>
    <a:srgbClr val="4B79FB"/>
    <a:srgbClr val="ED6D6B"/>
    <a:srgbClr val="66FF66"/>
    <a:srgbClr val="FFF909"/>
    <a:srgbClr val="C9C400"/>
    <a:srgbClr val="5756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1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8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1F251-287F-4A0E-BA1B-E8F01A76ABA6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163E7-44BE-405C-B3B3-1E40AB6C8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120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163E7-44BE-405C-B3B3-1E40AB6C8BC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41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934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2B7-A435-48B5-BA90-ABFC4143719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335B-9EDD-4E82-9280-E698E63C4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12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2B7-A435-48B5-BA90-ABFC4143719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335B-9EDD-4E82-9280-E698E63C4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48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24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2B7-A435-48B5-BA90-ABFC4143719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335B-9EDD-4E82-9280-E698E63C4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27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2B7-A435-48B5-BA90-ABFC4143719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335B-9EDD-4E82-9280-E698E63C4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29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2B7-A435-48B5-BA90-ABFC4143719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335B-9EDD-4E82-9280-E698E63C4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05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2B7-A435-48B5-BA90-ABFC4143719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335B-9EDD-4E82-9280-E698E63C4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65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2B7-A435-48B5-BA90-ABFC4143719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335B-9EDD-4E82-9280-E698E63C4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53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2B7-A435-48B5-BA90-ABFC4143719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335B-9EDD-4E82-9280-E698E63C4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45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2B7-A435-48B5-BA90-ABFC4143719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335B-9EDD-4E82-9280-E698E63C4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64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FA2B7-A435-48B5-BA90-ABFC4143719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8335B-9EDD-4E82-9280-E698E63C4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19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 113"/>
          <p:cNvSpPr txBox="1"/>
          <p:nvPr/>
        </p:nvSpPr>
        <p:spPr>
          <a:xfrm>
            <a:off x="11001039" y="22705"/>
            <a:ext cx="864000" cy="216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6767347" y="31159"/>
            <a:ext cx="864000" cy="2160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6709269" y="-27119"/>
            <a:ext cx="50608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>
                <a:solidFill>
                  <a:srgbClr val="66FF66"/>
                </a:solidFill>
              </a:rPr>
              <a:t>315</a:t>
            </a:r>
            <a:endParaRPr lang="zh-CN" altLang="en-US" sz="1600" b="1" dirty="0">
              <a:solidFill>
                <a:srgbClr val="66FF66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627542" y="53721"/>
            <a:ext cx="1422270" cy="2845925"/>
          </a:xfrm>
          <a:prstGeom prst="rect">
            <a:avLst/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2325172" y="39258"/>
            <a:ext cx="1977603" cy="2860389"/>
          </a:xfrm>
          <a:prstGeom prst="rect">
            <a:avLst/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6782937" y="302459"/>
            <a:ext cx="5097308" cy="1872287"/>
          </a:xfrm>
          <a:prstGeom prst="rect">
            <a:avLst/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82343" y="4665645"/>
            <a:ext cx="8508444" cy="1960393"/>
          </a:xfrm>
          <a:prstGeom prst="rect">
            <a:avLst/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62918" y="4915415"/>
            <a:ext cx="2341344" cy="108000"/>
          </a:xfrm>
          <a:prstGeom prst="rect">
            <a:avLst/>
          </a:prstGeom>
          <a:solidFill>
            <a:srgbClr val="EC56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99847" y="5104138"/>
            <a:ext cx="3319976" cy="108000"/>
          </a:xfrm>
          <a:prstGeom prst="rect">
            <a:avLst/>
          </a:prstGeom>
          <a:solidFill>
            <a:srgbClr val="4B79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482343" y="5993664"/>
            <a:ext cx="2472519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139710" y="5542631"/>
            <a:ext cx="3319976" cy="108000"/>
          </a:xfrm>
          <a:prstGeom prst="rect">
            <a:avLst/>
          </a:prstGeom>
          <a:solidFill>
            <a:srgbClr val="50D0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21393" y="1314727"/>
            <a:ext cx="1379272" cy="400110"/>
          </a:xfrm>
          <a:prstGeom prst="rect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camera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1393" y="1849907"/>
            <a:ext cx="1379272" cy="400110"/>
          </a:xfrm>
          <a:prstGeom prst="rect">
            <a:avLst/>
          </a:prstGeom>
          <a:solidFill>
            <a:srgbClr val="66FF66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ped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1393" y="2374777"/>
            <a:ext cx="1379272" cy="400110"/>
          </a:xfrm>
          <a:prstGeom prst="rect">
            <a:avLst/>
          </a:prstGeom>
          <a:solidFill>
            <a:srgbClr val="4B79FB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vehicle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1393" y="2899647"/>
            <a:ext cx="1379272" cy="400110"/>
          </a:xfrm>
          <a:prstGeom prst="rect">
            <a:avLst/>
          </a:prstGeom>
          <a:solidFill>
            <a:srgbClr val="50D0C4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events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30707" y="5751645"/>
            <a:ext cx="4014865" cy="10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418615" y="1795756"/>
            <a:ext cx="1592304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disabled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38516" y="5325376"/>
            <a:ext cx="2958319" cy="108000"/>
          </a:xfrm>
          <a:prstGeom prst="rect">
            <a:avLst/>
          </a:prstGeom>
          <a:solidFill>
            <a:srgbClr val="66FF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818382" y="6193916"/>
            <a:ext cx="5963349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768082" y="4679293"/>
            <a:ext cx="222705" cy="1727257"/>
          </a:xfrm>
          <a:prstGeom prst="rect">
            <a:avLst/>
          </a:prstGeom>
          <a:solidFill>
            <a:srgbClr val="57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10768083" y="5006992"/>
            <a:ext cx="222704" cy="74465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上下箭头 24"/>
          <p:cNvSpPr/>
          <p:nvPr/>
        </p:nvSpPr>
        <p:spPr>
          <a:xfrm>
            <a:off x="11128220" y="5027588"/>
            <a:ext cx="234179" cy="1186838"/>
          </a:xfrm>
          <a:prstGeom prst="upDownArrow">
            <a:avLst/>
          </a:prstGeom>
          <a:solidFill>
            <a:srgbClr val="D9D9D9"/>
          </a:solidFill>
          <a:ln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21393" y="3444868"/>
            <a:ext cx="1379272" cy="400110"/>
          </a:xfrm>
          <a:prstGeom prst="rect">
            <a:avLst/>
          </a:prstGeom>
          <a:solidFill>
            <a:srgbClr val="BB71C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MISC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424379" y="147839"/>
            <a:ext cx="1590229" cy="338554"/>
          </a:xfrm>
          <a:prstGeom prst="rect">
            <a:avLst/>
          </a:prstGeom>
          <a:solidFill>
            <a:srgbClr val="EC5656">
              <a:alpha val="85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ped_01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418614" y="645551"/>
            <a:ext cx="1595993" cy="338554"/>
          </a:xfrm>
          <a:prstGeom prst="rect">
            <a:avLst/>
          </a:prstGeom>
          <a:solidFill>
            <a:srgbClr val="66FF66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ped_02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424379" y="1273536"/>
            <a:ext cx="1587671" cy="338554"/>
          </a:xfrm>
          <a:prstGeom prst="rect">
            <a:avLst/>
          </a:prstGeom>
          <a:solidFill>
            <a:srgbClr val="EC5656">
              <a:alpha val="85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ped_name</a:t>
            </a:r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...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384837" y="4679293"/>
            <a:ext cx="36000" cy="17388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6079" y="169454"/>
            <a:ext cx="864000" cy="369332"/>
          </a:xfrm>
          <a:prstGeom prst="rect">
            <a:avLst/>
          </a:prstGeom>
          <a:solidFill>
            <a:srgbClr val="AFABAB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PLAY</a:t>
            </a: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22823" y="169454"/>
            <a:ext cx="864000" cy="369332"/>
          </a:xfrm>
          <a:prstGeom prst="rect">
            <a:avLst/>
          </a:prstGeom>
          <a:solidFill>
            <a:srgbClr val="66FF6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algn="ctr"/>
            <a:r>
              <a:rPr lang="en-US" altLang="zh-CN" sz="1800" dirty="0"/>
              <a:t>EDIT</a:t>
            </a:r>
            <a:endParaRPr lang="zh-CN" altLang="en-US" sz="1800" dirty="0"/>
          </a:p>
        </p:txBody>
      </p:sp>
      <p:sp>
        <p:nvSpPr>
          <p:cNvPr id="36" name="文本框 35"/>
          <p:cNvSpPr txBox="1"/>
          <p:nvPr/>
        </p:nvSpPr>
        <p:spPr>
          <a:xfrm>
            <a:off x="4706603" y="154958"/>
            <a:ext cx="1117164" cy="338554"/>
          </a:xfrm>
          <a:prstGeom prst="rect">
            <a:avLst/>
          </a:prstGeom>
          <a:solidFill>
            <a:srgbClr val="E9DDBD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pos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706602" y="658416"/>
            <a:ext cx="1104151" cy="338554"/>
          </a:xfrm>
          <a:prstGeom prst="rect">
            <a:avLst/>
          </a:prstGeom>
          <a:solidFill>
            <a:srgbClr val="E9DDBD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rot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705999" y="1169471"/>
            <a:ext cx="1104754" cy="338554"/>
          </a:xfrm>
          <a:prstGeom prst="rect">
            <a:avLst/>
          </a:prstGeom>
          <a:solidFill>
            <a:srgbClr val="E9DDBD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scale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705999" y="1702679"/>
            <a:ext cx="1104754" cy="338554"/>
          </a:xfrm>
          <a:prstGeom prst="rect">
            <a:avLst/>
          </a:prstGeom>
          <a:solidFill>
            <a:srgbClr val="66FF6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anim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7" name="曲线连接符 46"/>
          <p:cNvCxnSpPr>
            <a:stCxn id="16" idx="3"/>
            <a:endCxn id="28" idx="1"/>
          </p:cNvCxnSpPr>
          <p:nvPr/>
        </p:nvCxnSpPr>
        <p:spPr>
          <a:xfrm flipV="1">
            <a:off x="1800665" y="814828"/>
            <a:ext cx="617949" cy="1235134"/>
          </a:xfrm>
          <a:prstGeom prst="curved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495991" y="6410038"/>
            <a:ext cx="8285740" cy="216000"/>
          </a:xfrm>
          <a:prstGeom prst="rect">
            <a:avLst/>
          </a:prstGeom>
          <a:solidFill>
            <a:srgbClr val="57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 flipH="1">
            <a:off x="4708293" y="6417872"/>
            <a:ext cx="3137278" cy="21514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左右箭头 54"/>
          <p:cNvSpPr/>
          <p:nvPr/>
        </p:nvSpPr>
        <p:spPr>
          <a:xfrm>
            <a:off x="4975444" y="6675098"/>
            <a:ext cx="3678164" cy="174929"/>
          </a:xfrm>
          <a:prstGeom prst="leftRightArrow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 flipH="1" flipV="1">
            <a:off x="10768082" y="5307376"/>
            <a:ext cx="216000" cy="36000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flipH="1">
            <a:off x="5719411" y="6413526"/>
            <a:ext cx="36000" cy="216000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46079" y="557424"/>
            <a:ext cx="864000" cy="369332"/>
          </a:xfrm>
          <a:prstGeom prst="rect">
            <a:avLst/>
          </a:prstGeom>
          <a:solidFill>
            <a:srgbClr val="AFABAB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 sz="1800" dirty="0" smtClean="0"/>
              <a:t>REC</a:t>
            </a:r>
            <a:endParaRPr lang="zh-CN" altLang="en-US" sz="1800" dirty="0"/>
          </a:p>
        </p:txBody>
      </p:sp>
      <p:sp>
        <p:nvSpPr>
          <p:cNvPr id="62" name="文本框 61"/>
          <p:cNvSpPr txBox="1"/>
          <p:nvPr/>
        </p:nvSpPr>
        <p:spPr>
          <a:xfrm>
            <a:off x="4689246" y="2287276"/>
            <a:ext cx="1098328" cy="338554"/>
          </a:xfrm>
          <a:prstGeom prst="rect">
            <a:avLst/>
          </a:prstGeom>
          <a:solidFill>
            <a:srgbClr val="E9DDBD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waypoint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800878" y="2035725"/>
            <a:ext cx="4906513" cy="144000"/>
          </a:xfrm>
          <a:prstGeom prst="rect">
            <a:avLst/>
          </a:prstGeom>
          <a:solidFill>
            <a:srgbClr val="57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 flipH="1">
            <a:off x="7395718" y="2026466"/>
            <a:ext cx="2412000" cy="1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 flipH="1">
            <a:off x="8339530" y="2026400"/>
            <a:ext cx="36000" cy="144000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5905812" y="72366"/>
            <a:ext cx="146556" cy="2819866"/>
          </a:xfrm>
          <a:prstGeom prst="rect">
            <a:avLst/>
          </a:prstGeom>
          <a:solidFill>
            <a:srgbClr val="57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2418615" y="2292585"/>
            <a:ext cx="1549470" cy="338554"/>
          </a:xfrm>
          <a:prstGeom prst="rect">
            <a:avLst/>
          </a:prstGeom>
          <a:solidFill>
            <a:srgbClr val="EC5656">
              <a:alpha val="85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ped_05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5912894" y="74718"/>
            <a:ext cx="138405" cy="12017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 flipH="1" flipV="1">
            <a:off x="5905812" y="802057"/>
            <a:ext cx="144000" cy="216000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4157475" y="53574"/>
            <a:ext cx="145299" cy="2846073"/>
          </a:xfrm>
          <a:prstGeom prst="rect">
            <a:avLst/>
          </a:prstGeom>
          <a:solidFill>
            <a:srgbClr val="57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4157476" y="610994"/>
            <a:ext cx="144000" cy="144548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 flipH="1" flipV="1">
            <a:off x="4157476" y="911378"/>
            <a:ext cx="144000" cy="252000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6872785" y="541740"/>
            <a:ext cx="864000" cy="108000"/>
          </a:xfrm>
          <a:prstGeom prst="rect">
            <a:avLst/>
          </a:prstGeom>
          <a:solidFill>
            <a:srgbClr val="E9DDBD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7724215" y="830674"/>
            <a:ext cx="1152000" cy="108000"/>
          </a:xfrm>
          <a:prstGeom prst="rect">
            <a:avLst/>
          </a:prstGeom>
          <a:solidFill>
            <a:srgbClr val="E9DDBD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8801126" y="547393"/>
            <a:ext cx="432000" cy="108000"/>
          </a:xfrm>
          <a:prstGeom prst="rect">
            <a:avLst/>
          </a:prstGeom>
          <a:solidFill>
            <a:srgbClr val="66FF66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9462172" y="1212017"/>
            <a:ext cx="864000" cy="108000"/>
          </a:xfrm>
          <a:prstGeom prst="rect">
            <a:avLst/>
          </a:prstGeom>
          <a:solidFill>
            <a:srgbClr val="E9DDBD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10326172" y="828882"/>
            <a:ext cx="540000" cy="108000"/>
          </a:xfrm>
          <a:prstGeom prst="rect">
            <a:avLst/>
          </a:prstGeom>
          <a:solidFill>
            <a:srgbClr val="E9DDBD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930359" y="316107"/>
            <a:ext cx="36000" cy="17208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6791347" y="2295810"/>
            <a:ext cx="3277963" cy="338554"/>
          </a:xfrm>
          <a:prstGeom prst="rect">
            <a:avLst/>
          </a:prstGeom>
          <a:solidFill>
            <a:srgbClr val="66FF6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walk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50" name="曲线连接符 49"/>
          <p:cNvCxnSpPr>
            <a:stCxn id="28" idx="3"/>
            <a:endCxn id="45" idx="1"/>
          </p:cNvCxnSpPr>
          <p:nvPr/>
        </p:nvCxnSpPr>
        <p:spPr>
          <a:xfrm>
            <a:off x="4014607" y="814828"/>
            <a:ext cx="691392" cy="1057128"/>
          </a:xfrm>
          <a:prstGeom prst="curved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4641310" y="3031521"/>
            <a:ext cx="69736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00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338677" y="3035613"/>
            <a:ext cx="69736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1200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10717310" y="11616"/>
            <a:ext cx="216000" cy="216000"/>
          </a:xfrm>
          <a:prstGeom prst="rect">
            <a:avLst/>
          </a:prstGeom>
          <a:solidFill>
            <a:srgbClr val="E9DDBD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11405181" y="-50686"/>
            <a:ext cx="506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/>
              <a:t>30</a:t>
            </a:r>
            <a:endParaRPr lang="zh-CN" altLang="en-US" sz="1600" b="1" dirty="0"/>
          </a:p>
        </p:txBody>
      </p:sp>
      <p:cxnSp>
        <p:nvCxnSpPr>
          <p:cNvPr id="69" name="曲线连接符 68"/>
          <p:cNvCxnSpPr>
            <a:stCxn id="45" idx="3"/>
            <a:endCxn id="99" idx="1"/>
          </p:cNvCxnSpPr>
          <p:nvPr/>
        </p:nvCxnSpPr>
        <p:spPr>
          <a:xfrm>
            <a:off x="5810753" y="1871956"/>
            <a:ext cx="980594" cy="593131"/>
          </a:xfrm>
          <a:prstGeom prst="curved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10866172" y="1525807"/>
            <a:ext cx="864000" cy="108000"/>
          </a:xfrm>
          <a:prstGeom prst="rect">
            <a:avLst/>
          </a:prstGeom>
          <a:solidFill>
            <a:srgbClr val="E9DDBD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921658" y="557424"/>
            <a:ext cx="864000" cy="369332"/>
          </a:xfrm>
          <a:prstGeom prst="rect">
            <a:avLst/>
          </a:prstGeom>
          <a:solidFill>
            <a:srgbClr val="AFABAB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 sz="1800" dirty="0" smtClean="0"/>
              <a:t>SPWN</a:t>
            </a:r>
            <a:endParaRPr lang="zh-CN" altLang="en-US" sz="1800" dirty="0"/>
          </a:p>
        </p:txBody>
      </p:sp>
      <p:sp>
        <p:nvSpPr>
          <p:cNvPr id="102" name="矩形 101"/>
          <p:cNvSpPr/>
          <p:nvPr/>
        </p:nvSpPr>
        <p:spPr>
          <a:xfrm>
            <a:off x="11721039" y="316107"/>
            <a:ext cx="146556" cy="1705971"/>
          </a:xfrm>
          <a:prstGeom prst="rect">
            <a:avLst/>
          </a:prstGeom>
          <a:solidFill>
            <a:srgbClr val="57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圆角矩形 108"/>
          <p:cNvSpPr/>
          <p:nvPr/>
        </p:nvSpPr>
        <p:spPr>
          <a:xfrm>
            <a:off x="11728121" y="318459"/>
            <a:ext cx="138405" cy="12017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 flipH="1" flipV="1">
            <a:off x="11721039" y="377058"/>
            <a:ext cx="144000" cy="144000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文本框 111"/>
          <p:cNvSpPr txBox="1"/>
          <p:nvPr/>
        </p:nvSpPr>
        <p:spPr>
          <a:xfrm>
            <a:off x="2495991" y="4390994"/>
            <a:ext cx="864000" cy="2160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2437913" y="4332698"/>
            <a:ext cx="70179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66FF66"/>
                </a:solidFill>
              </a:rPr>
              <a:t>1210</a:t>
            </a:r>
            <a:endParaRPr lang="zh-CN" altLang="en-US" sz="1600" b="1" dirty="0">
              <a:solidFill>
                <a:srgbClr val="66FF66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10069310" y="4404216"/>
            <a:ext cx="864000" cy="216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9253310" y="4393127"/>
            <a:ext cx="720000" cy="216000"/>
          </a:xfrm>
          <a:prstGeom prst="rect">
            <a:avLst/>
          </a:prstGeom>
          <a:solidFill>
            <a:srgbClr val="E9DDBD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10473452" y="4330825"/>
            <a:ext cx="506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/>
              <a:t>300</a:t>
            </a:r>
            <a:endParaRPr lang="zh-CN" altLang="en-US" sz="1600" b="1" dirty="0"/>
          </a:p>
        </p:txBody>
      </p:sp>
      <p:sp>
        <p:nvSpPr>
          <p:cNvPr id="125" name="文本框 124"/>
          <p:cNvSpPr txBox="1"/>
          <p:nvPr/>
        </p:nvSpPr>
        <p:spPr>
          <a:xfrm>
            <a:off x="2885726" y="3079194"/>
            <a:ext cx="69736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600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3596172" y="3069270"/>
            <a:ext cx="69736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200</a:t>
            </a:r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6782937" y="2798034"/>
            <a:ext cx="69736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300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7480304" y="2802126"/>
            <a:ext cx="69736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360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8492564" y="2767560"/>
            <a:ext cx="864000" cy="374571"/>
          </a:xfrm>
          <a:prstGeom prst="roundRect">
            <a:avLst/>
          </a:prstGeom>
          <a:solidFill>
            <a:srgbClr val="FFF909"/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new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4716390" y="4358073"/>
            <a:ext cx="360000" cy="216000"/>
          </a:xfrm>
          <a:prstGeom prst="rect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5073146" y="4358073"/>
            <a:ext cx="360000" cy="216000"/>
          </a:xfrm>
          <a:prstGeom prst="rect">
            <a:avLst/>
          </a:prstGeom>
          <a:solidFill>
            <a:srgbClr val="ED6D6B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5429907" y="4358073"/>
            <a:ext cx="360000" cy="216000"/>
          </a:xfrm>
          <a:prstGeom prst="rect">
            <a:avLst/>
          </a:prstGeom>
          <a:solidFill>
            <a:srgbClr val="4B79FB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5794268" y="4358073"/>
            <a:ext cx="360000" cy="216000"/>
          </a:xfrm>
          <a:prstGeom prst="rect">
            <a:avLst/>
          </a:prstGeom>
          <a:solidFill>
            <a:srgbClr val="50D0C4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6149392" y="4356565"/>
            <a:ext cx="360000" cy="216000"/>
          </a:xfrm>
          <a:prstGeom prst="rect">
            <a:avLst/>
          </a:prstGeom>
          <a:solidFill>
            <a:srgbClr val="BB71C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6736536" y="4355528"/>
            <a:ext cx="360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7091280" y="4359016"/>
            <a:ext cx="360000" cy="216000"/>
          </a:xfrm>
          <a:prstGeom prst="rect">
            <a:avLst/>
          </a:prstGeom>
          <a:solidFill>
            <a:srgbClr val="EB6C6B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1" name="等腰三角形 70"/>
          <p:cNvSpPr/>
          <p:nvPr/>
        </p:nvSpPr>
        <p:spPr>
          <a:xfrm flipV="1">
            <a:off x="9784279" y="2394696"/>
            <a:ext cx="189031" cy="17321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框 142"/>
          <p:cNvSpPr txBox="1"/>
          <p:nvPr/>
        </p:nvSpPr>
        <p:spPr>
          <a:xfrm>
            <a:off x="2343910" y="3663392"/>
            <a:ext cx="2283631" cy="338554"/>
          </a:xfrm>
          <a:prstGeom prst="rect">
            <a:avLst/>
          </a:prstGeom>
          <a:solidFill>
            <a:srgbClr val="E9DDBD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search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4" name="等腰三角形 143"/>
          <p:cNvSpPr/>
          <p:nvPr/>
        </p:nvSpPr>
        <p:spPr>
          <a:xfrm flipV="1">
            <a:off x="4360303" y="3761642"/>
            <a:ext cx="189031" cy="17321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52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34</Words>
  <Application>Microsoft Office PowerPoint</Application>
  <PresentationFormat>宽屏</PresentationFormat>
  <Paragraphs>33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HAL 9000</dc:creator>
  <cp:lastModifiedBy>HAL 9000</cp:lastModifiedBy>
  <cp:revision>179</cp:revision>
  <dcterms:created xsi:type="dcterms:W3CDTF">2020-05-20T13:08:36Z</dcterms:created>
  <dcterms:modified xsi:type="dcterms:W3CDTF">2020-05-20T16:07:19Z</dcterms:modified>
</cp:coreProperties>
</file>