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3AB03-C631-4995-B226-7E4734E3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846581-D0C3-4A4F-8E5F-1C6EAAA7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17147-DBAB-4898-B87C-FD021186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1723-0B9D-4601-940A-17E8768E2A5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5D9A2-1E38-4493-8545-9ED98854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68904-B3E1-4471-B7AB-EF92A762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5D27-5200-4812-8B70-7D9383DD1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8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CD3E2-85B0-4B56-AB73-5A555BB6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1F1D95-3002-4C37-87BE-C22EFE5A0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E1B38-10EC-4E9B-AFC1-E60B392C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1723-0B9D-4601-940A-17E8768E2A5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7F18E-FA37-468F-A527-FFEC2A14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47DAE-9DD9-4426-9A28-0B8ADFB1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5D27-5200-4812-8B70-7D9383DD1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D52086-8E67-4E69-A8C5-119F7FBDA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410A2-1105-42BE-8384-96305C4E9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4DACC-0D9E-42ED-BB92-8E479C94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1723-0B9D-4601-940A-17E8768E2A5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79D8D-AEAC-4105-85FC-F5B3CB56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F1D10-C924-46B7-960D-919FCAD7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5D27-5200-4812-8B70-7D9383DD1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C99CE-B54C-48E9-A77B-3BCC7647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3A5EA-957E-4CA4-9454-8F5DCA99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D32EA-1CBD-4C36-8193-99A7B189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1723-0B9D-4601-940A-17E8768E2A5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BF8E4-FF9C-4630-8467-B4726BCC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8E95C-40A7-47D9-9F62-A4AD1FDC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5D27-5200-4812-8B70-7D9383DD1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2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7102-28E7-4E54-BBE0-22DD971E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09F0A-5621-408F-8193-81EFE13E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C9CF1-E7CC-420E-B553-7DF354AF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1723-0B9D-4601-940A-17E8768E2A5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69C9D-41C3-4E4C-8C53-28331C00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81DD1-CC1A-4184-82C7-73DCB96A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5D27-5200-4812-8B70-7D9383DD1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C9457-82C3-4120-ACA7-DDA1A9B1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784F7-C73F-4337-B277-9FA2A0A57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6C78B-742E-4415-B6A5-A99B0CA51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A0AA5C-10D3-4DD7-9726-A6604A5A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1723-0B9D-4601-940A-17E8768E2A5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69271-1F23-4D7E-A299-E5285319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74CBD-162F-43E9-9080-BA13A5C5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5D27-5200-4812-8B70-7D9383DD1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7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B3982-89C4-4AEE-992E-F06DFC6A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55DAF-1724-4E06-84BC-DB8453DF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C28EA8-747C-42F5-9FF0-0B9317C3D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A772A4-A79D-4AAF-8B07-F2CCECDB5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450A87-D873-4B3F-A165-42CEC536A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553A4E-39BE-40B6-8574-B9681E37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1723-0B9D-4601-940A-17E8768E2A5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5511DF-32D6-4590-932A-E5264D5A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11A161-1BF9-408D-AF75-2EE6F463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5D27-5200-4812-8B70-7D9383DD1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3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9CD72-30D6-434C-9535-3F172FB9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7E010E-BE4E-4FB7-B973-15959BB9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1723-0B9D-4601-940A-17E8768E2A5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50850B-8D4D-4FC9-9A52-35F8618D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0BA86A-FB65-40F3-A236-17B648BC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5D27-5200-4812-8B70-7D9383DD1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9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EA915A-BF31-4AB7-9CF4-AC5D97A5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1723-0B9D-4601-940A-17E8768E2A5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DF6328-5F3B-443C-BC50-7497C2FF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7B504-252C-49EF-9C15-B73E9603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5D27-5200-4812-8B70-7D9383DD1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6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3D73F-E60D-4657-A07B-C6D9E769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F7F20-C658-4A2C-80F1-0F98CA324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2B40A1-1035-4554-9C70-E5B2E3898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DF594A-373E-44D8-B09B-AEEFBC07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1723-0B9D-4601-940A-17E8768E2A5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8618F-2176-40A6-BAEC-1C35D994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A5DAE-DFB4-42E9-AA71-2EE43107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5D27-5200-4812-8B70-7D9383DD1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9A404-BB5A-4592-BA58-83F68B1B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5A32B7-BDB0-4DA1-BCF0-1AAAB3662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99D52-39F2-4928-BC8E-0C5FE2D4E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EEEC1-CAA1-46EE-975C-937FB449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1723-0B9D-4601-940A-17E8768E2A5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F76D1-C012-41E0-98AE-A33B89E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2ACD1-7DFC-43CA-B994-F59A4E29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5D27-5200-4812-8B70-7D9383DD1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9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4079BD-3FBC-4BF7-8C3F-18ADAEDA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31E6C-7297-4F1A-9F0E-829DA002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28AB5-A11E-4D0B-BE38-C9C6525D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1723-0B9D-4601-940A-17E8768E2A5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CF9ED-49AA-48D5-8AB9-1EF407180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27321-3112-452A-B943-8B2553B2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5D27-5200-4812-8B70-7D9383DD1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38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43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7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8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8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1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46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trevize</dc:creator>
  <cp:lastModifiedBy>trevize</cp:lastModifiedBy>
  <cp:revision>2</cp:revision>
  <dcterms:created xsi:type="dcterms:W3CDTF">2018-06-06T08:57:54Z</dcterms:created>
  <dcterms:modified xsi:type="dcterms:W3CDTF">2018-06-06T08:58:23Z</dcterms:modified>
</cp:coreProperties>
</file>