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HYbrid</a:t>
            </a:r>
            <a:r>
              <a:rPr kumimoji="1" lang="en-US" altLang="zh-CN" dirty="0" smtClean="0"/>
              <a:t> Desktop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Name: Jiahe Chen (psyjc3, 4255607)</a:t>
            </a:r>
          </a:p>
          <a:p>
            <a:r>
              <a:rPr kumimoji="1" lang="en-US" altLang="zh-CN" dirty="0" smtClean="0"/>
              <a:t>Supervisor: </a:t>
            </a:r>
            <a:r>
              <a:rPr kumimoji="1" lang="en-US" altLang="zh-CN" dirty="0" err="1" smtClean="0"/>
              <a:t>Koleva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Boriana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7"/>
    </mc:Choice>
    <mc:Fallback xmlns="">
      <p:transition spd="slow" advTm="98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Hybrid Desktop?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new studying environment which aims to make good use of the advantages of both physical and electronic desktops by using Mixed Reality technology.</a:t>
            </a:r>
          </a:p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9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0"/>
    </mc:Choice>
    <mc:Fallback xmlns="">
      <p:transition spd="slow" advTm="14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</a:t>
            </a:r>
            <a:r>
              <a:rPr lang="en-US" altLang="zh-CN" dirty="0"/>
              <a:t>on some research, Mixed reality can </a:t>
            </a:r>
            <a:r>
              <a:rPr lang="en-US" altLang="zh-CN" dirty="0" smtClean="0"/>
              <a:t>make </a:t>
            </a:r>
            <a:r>
              <a:rPr lang="en-US" altLang="zh-CN" dirty="0"/>
              <a:t>great contribution in Education industrial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But the price of VR devices such as Oculus is really expensive.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ll </a:t>
            </a:r>
            <a:r>
              <a:rPr lang="en-US" altLang="zh-CN" dirty="0"/>
              <a:t>most every university students have a smart </a:t>
            </a:r>
            <a:r>
              <a:rPr lang="en-US" altLang="zh-CN" dirty="0" smtClean="0"/>
              <a:t>phone.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hinking </a:t>
            </a:r>
            <a:r>
              <a:rPr lang="en-US" altLang="zh-CN" dirty="0"/>
              <a:t>about using smart phone and a simple VR headset to let students get involved in this new mixed world. 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31" y="4640587"/>
            <a:ext cx="2052738" cy="12268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08" y="2812648"/>
            <a:ext cx="1134253" cy="6597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3373" y="3336563"/>
            <a:ext cx="598829" cy="5988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 information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57"/>
    </mc:Choice>
    <mc:Fallback xmlns="">
      <p:transition spd="slow" advTm="39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Demonstration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QR code as a start.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Leap Motion Control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Virtual button usage (Switching PDF, and update document list)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Bulletin Board (Demo the “add task” example)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Electronic Annotation (Implementing with Hybrid Desktop Website)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4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25"/>
    </mc:Choice>
    <mc:Fallback xmlns="">
      <p:transition spd="slow" advTm="344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The </a:t>
            </a:r>
            <a:r>
              <a:rPr lang="en-US" altLang="zh-CN" dirty="0"/>
              <a:t>accuracy of </a:t>
            </a:r>
            <a:r>
              <a:rPr lang="en-US" altLang="zh-CN" dirty="0" smtClean="0"/>
              <a:t>Leap Motion gesture recognition still </a:t>
            </a:r>
            <a:r>
              <a:rPr lang="en-US" altLang="zh-CN" dirty="0"/>
              <a:t>needs some </a:t>
            </a:r>
            <a:r>
              <a:rPr lang="en-US" altLang="zh-CN" dirty="0" smtClean="0"/>
              <a:t>improvement.</a:t>
            </a:r>
          </a:p>
          <a:p>
            <a:pPr lvl="1"/>
            <a:r>
              <a:rPr lang="en-US" altLang="zh-CN" dirty="0" smtClean="0"/>
              <a:t>Leap Motion </a:t>
            </a:r>
            <a:r>
              <a:rPr lang="en-US" altLang="zh-CN" dirty="0"/>
              <a:t>with Unity Development has more powerful and available </a:t>
            </a:r>
            <a:r>
              <a:rPr lang="en-US" altLang="zh-CN" dirty="0" smtClean="0"/>
              <a:t>APIs.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mplementing Leap Motion </a:t>
            </a:r>
            <a:r>
              <a:rPr lang="en-US" altLang="zh-CN" dirty="0"/>
              <a:t>with iPhone, the IOS device is really </a:t>
            </a:r>
            <a:r>
              <a:rPr lang="en-US" altLang="zh-CN" dirty="0" smtClean="0"/>
              <a:t>different.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current VR headset is heavy and </a:t>
            </a:r>
            <a:r>
              <a:rPr lang="en-US" altLang="zh-CN" dirty="0" smtClean="0"/>
              <a:t>cumbersome, and the view should be broader.</a:t>
            </a:r>
          </a:p>
          <a:p>
            <a:r>
              <a:rPr lang="en-US" altLang="zh-CN" dirty="0" smtClean="0"/>
              <a:t>Digital objects could be more stable.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1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Further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Leap Motion </a:t>
            </a:r>
            <a:r>
              <a:rPr lang="en-US" altLang="zh-CN" dirty="0"/>
              <a:t>with iPhone still needs a lot of </a:t>
            </a:r>
            <a:r>
              <a:rPr lang="en-US" altLang="zh-CN" dirty="0" smtClean="0"/>
              <a:t>improvement</a:t>
            </a:r>
          </a:p>
          <a:p>
            <a:r>
              <a:rPr lang="en-US" altLang="zh-CN" dirty="0" smtClean="0"/>
              <a:t>Hybrid desktop can be fully implemented with the online studying systems.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really change the way student used to study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69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5352" y="2833868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7200" dirty="0" smtClean="0"/>
              <a:t>Questions?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964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45352" y="2833868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7200" dirty="0" smtClean="0"/>
              <a:t>Thank you!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830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3|15.1|0.4|5.3|0.6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9.9|228.4|67.9"/>
</p:tagLst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375</TotalTime>
  <Words>138</Words>
  <Application>Microsoft Macintosh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Franklin Gothic Book</vt:lpstr>
      <vt:lpstr>华文楷体</vt:lpstr>
      <vt:lpstr>TF10001025</vt:lpstr>
      <vt:lpstr>HYbrid Desktop</vt:lpstr>
      <vt:lpstr>What is Hybrid Desktop?</vt:lpstr>
      <vt:lpstr>Background information</vt:lpstr>
      <vt:lpstr>Demonstration</vt:lpstr>
      <vt:lpstr>Limitation</vt:lpstr>
      <vt:lpstr>Further work</vt:lpstr>
      <vt:lpstr>Questions?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Desktop</dc:title>
  <dc:creator>Jiahe Chen</dc:creator>
  <cp:lastModifiedBy>Jiahe Chen</cp:lastModifiedBy>
  <cp:revision>15</cp:revision>
  <dcterms:created xsi:type="dcterms:W3CDTF">2017-05-10T22:27:53Z</dcterms:created>
  <dcterms:modified xsi:type="dcterms:W3CDTF">2017-05-17T15:56:51Z</dcterms:modified>
</cp:coreProperties>
</file>