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42" d="100"/>
          <a:sy n="42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49558-915D-8AB6-0427-1709E477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3B5F21-711D-E605-7E27-84C858B0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790C6-17F5-C3EA-9A69-72D864BD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F8279-77EA-9804-0FF7-8886F5B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EA33D-5EAE-A32E-D84B-E211AD69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DEE76-0388-DDAC-036F-892FD84C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4F614D-6554-A69F-2F01-9381625C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2066C-716E-DAD0-3A4B-9C62FAA9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B2C2C-3E16-EEFA-9E19-9D6DAA19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B275C-1D65-FA59-C1EA-4AA92767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ECD245-EE04-1209-DD3F-EB1557777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6A4BA-6E92-8D79-2B5F-5F3DD855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CBC91-82F5-FEAF-37F5-3F650704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EC31-E323-2C00-2207-7BDD811E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0490D-A1BC-4B69-31FA-AFA475F4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3234-0276-DAB5-ACEB-414F1356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589A7-EBC9-5BC4-AACA-B4D9EF25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5E218-2194-71DF-2E6B-BA48980E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620A9-9A6C-1E49-700F-92AFE2C7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F3218-3ECA-BD44-E0E8-A70BB545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3B8E-6D43-EE41-0B4A-10D461BE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7C0A2-2F60-3B04-A18C-84B94CA4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40259-3592-43B0-D56E-505AA26E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071D9-01BE-A699-D10C-D760FE71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721E2-184D-DBFA-E19D-0CE3DA21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C5AB-033B-1E3C-5CBE-6711418D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A8D0D-CFB2-B5F1-C6E1-D215073FF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D81E4-29ED-B4C1-5922-FD431A856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A9E2A-F9EC-DE02-A7BB-25D6B7EB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27E04-34B7-D31C-6283-33442C65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BF69B-23F5-7918-D889-DB35271C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3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66F6E-4516-01FA-084B-C8CCD4C4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1008B-BFA5-E9BE-B21C-DCFA9B164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5FD1A-A0DB-39D1-BE14-F848CEC4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FED6A6-9684-CFE4-6E44-A05AF16F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9E49E4-C82C-08D0-0916-9861D35B7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838D35-E65C-6EE9-B7DB-6BA85B8F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E9879-1549-7E6F-B983-FE2D6164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F0E98-E3DC-6C6C-ED3D-DD719C5C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6A988-E8B7-00D3-BE0B-E82910A1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34E6EE-7F36-6AFB-568C-0C02CBDD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62FD5-2843-4A5E-8077-FBF4707D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519BC-7E0F-5B8F-E4C6-11B1425E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4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AA6F6-9E0F-0294-7D56-D0DC2E6B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FA5E9B-270C-89E2-811E-CF81D31A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A4D3D-4454-EB47-24EF-59D04CE4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D742-1FF1-AC6B-5A4B-BDB2E520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C1566-F7F9-0F99-E293-739FFE28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79CFB-D424-9EE1-86FC-8FDB391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60ED8-2831-754C-DDD1-A2DFEC1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A3CF9-26D5-568A-CB4C-1EC85C2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9E49E-D8D6-C629-F9A3-29D801AE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03B8-3632-7F14-1D58-DF8B2AB5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C5D77-E7B6-77CE-86E0-CE74D2AE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43700-137A-A0AA-CB00-04139C153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FCD24-E5A6-0C9A-3C83-1EC3F03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C77A68-002E-5F0C-CED0-CADD088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B7F56-53FD-1481-7221-D51F679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3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BDAD6E-131F-B104-51F0-950DDBF6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96882-E4C6-4BF5-684E-81C2317F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F9B92-0942-4F07-800C-DEEF611F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C266-72EA-48E0-A91E-6CA6E3641C0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F85BA-8A84-6198-D838-73456E1B7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44656-2FDF-45CA-96C4-A3B3B611D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A1C4-E570-4DFC-B5A1-4EEE5BCE9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_x294653000">
            <a:extLst>
              <a:ext uri="{FF2B5EF4-FFF2-40B4-BE49-F238E27FC236}">
                <a16:creationId xmlns:a16="http://schemas.microsoft.com/office/drawing/2014/main" id="{C5333B39-DD87-9703-E882-147E324D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6" y="1325257"/>
            <a:ext cx="11706847" cy="53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0EB5F0-EFD5-516B-FFE4-BF2EF4CC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98104"/>
              </p:ext>
            </p:extLst>
          </p:nvPr>
        </p:nvGraphicFramePr>
        <p:xfrm>
          <a:off x="603309" y="442551"/>
          <a:ext cx="10515601" cy="525548"/>
        </p:xfrm>
        <a:graphic>
          <a:graphicData uri="http://schemas.openxmlformats.org/drawingml/2006/table">
            <a:tbl>
              <a:tblPr/>
              <a:tblGrid>
                <a:gridCol w="868897">
                  <a:extLst>
                    <a:ext uri="{9D8B030D-6E8A-4147-A177-3AD203B41FA5}">
                      <a16:colId xmlns:a16="http://schemas.microsoft.com/office/drawing/2014/main" val="965320577"/>
                    </a:ext>
                  </a:extLst>
                </a:gridCol>
                <a:gridCol w="2521299">
                  <a:extLst>
                    <a:ext uri="{9D8B030D-6E8A-4147-A177-3AD203B41FA5}">
                      <a16:colId xmlns:a16="http://schemas.microsoft.com/office/drawing/2014/main" val="2544470323"/>
                    </a:ext>
                  </a:extLst>
                </a:gridCol>
                <a:gridCol w="877222">
                  <a:extLst>
                    <a:ext uri="{9D8B030D-6E8A-4147-A177-3AD203B41FA5}">
                      <a16:colId xmlns:a16="http://schemas.microsoft.com/office/drawing/2014/main" val="2039603153"/>
                    </a:ext>
                  </a:extLst>
                </a:gridCol>
                <a:gridCol w="4125059">
                  <a:extLst>
                    <a:ext uri="{9D8B030D-6E8A-4147-A177-3AD203B41FA5}">
                      <a16:colId xmlns:a16="http://schemas.microsoft.com/office/drawing/2014/main" val="1370621153"/>
                    </a:ext>
                  </a:extLst>
                </a:gridCol>
                <a:gridCol w="774705">
                  <a:extLst>
                    <a:ext uri="{9D8B030D-6E8A-4147-A177-3AD203B41FA5}">
                      <a16:colId xmlns:a16="http://schemas.microsoft.com/office/drawing/2014/main" val="2681412462"/>
                    </a:ext>
                  </a:extLst>
                </a:gridCol>
                <a:gridCol w="1348419">
                  <a:extLst>
                    <a:ext uri="{9D8B030D-6E8A-4147-A177-3AD203B41FA5}">
                      <a16:colId xmlns:a16="http://schemas.microsoft.com/office/drawing/2014/main" val="354860887"/>
                    </a:ext>
                  </a:extLst>
                </a:gridCol>
              </a:tblGrid>
              <a:tr h="26866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Process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AS-IS 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Sub Pro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함초롬돋움" panose="02030504000101010101" pitchFamily="18" charset="-127"/>
                        </a:rPr>
                        <a:t>거래자동수집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SubPro2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</a:rPr>
                        <a:t>수집내역 요약</a:t>
                      </a: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914701"/>
                  </a:ext>
                </a:extLst>
              </a:tr>
              <a:tr h="256887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</a:rPr>
                        <a:t>작성자</a:t>
                      </a: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</a:rPr>
                        <a:t>김한솔</a:t>
                      </a: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</a:rPr>
                        <a:t>버전</a:t>
                      </a: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1.0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</a:rPr>
                        <a:t>2.4.1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5629" marR="85629" marT="42815" marB="428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194464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49" y="3661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294611320">
            <a:extLst>
              <a:ext uri="{FF2B5EF4-FFF2-40B4-BE49-F238E27FC236}">
                <a16:creationId xmlns:a16="http://schemas.microsoft.com/office/drawing/2014/main" id="{60A3DAF7-5AE3-7BAD-74C2-7C690209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21" y="1015302"/>
            <a:ext cx="91440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49" y="8233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4675880">
            <a:extLst>
              <a:ext uri="{FF2B5EF4-FFF2-40B4-BE49-F238E27FC236}">
                <a16:creationId xmlns:a16="http://schemas.microsoft.com/office/drawing/2014/main" id="{B04F12C3-C6DC-CDA5-78B1-E352F9F9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40" y="81540"/>
            <a:ext cx="6096000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DB0DFFCB-5B0C-0BD5-D753-D1956EBA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F6DBA85-9197-CBDE-A916-A049175D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294662200">
            <a:extLst>
              <a:ext uri="{FF2B5EF4-FFF2-40B4-BE49-F238E27FC236}">
                <a16:creationId xmlns:a16="http://schemas.microsoft.com/office/drawing/2014/main" id="{F09DB285-3412-515D-69DC-0099D27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04" y="355282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6">
            <a:extLst>
              <a:ext uri="{FF2B5EF4-FFF2-40B4-BE49-F238E27FC236}">
                <a16:creationId xmlns:a16="http://schemas.microsoft.com/office/drawing/2014/main" id="{B7B15AB2-0CF1-8654-45CE-CF23E4F9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04" y="1482800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DF1571DD-428F-E005-D6C4-C7B4D682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_x294663400">
            <a:extLst>
              <a:ext uri="{FF2B5EF4-FFF2-40B4-BE49-F238E27FC236}">
                <a16:creationId xmlns:a16="http://schemas.microsoft.com/office/drawing/2014/main" id="{3C7F11E4-D4C7-F2A7-4308-E6F0AA9B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2030763" y="1604296"/>
            <a:ext cx="902182" cy="5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FCDEF9A6-AE69-FE38-0EFD-108EF96F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8" y="151010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2994104" y="1625521"/>
            <a:ext cx="1479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수입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2.4.1.2</a:t>
            </a:r>
            <a:endParaRPr lang="ko-KR" altLang="en-US" sz="14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16D0C-78A4-530F-DD24-2D80F1CB0030}"/>
              </a:ext>
            </a:extLst>
          </p:cNvPr>
          <p:cNvSpPr txBox="1"/>
          <p:nvPr/>
        </p:nvSpPr>
        <p:spPr>
          <a:xfrm>
            <a:off x="2730373" y="2227217"/>
            <a:ext cx="1035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수입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단말기</a:t>
            </a:r>
            <a:r>
              <a:rPr lang="en-US" altLang="ko-KR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계산서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476844" y="1668598"/>
            <a:ext cx="1479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설정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2.4.1.1</a:t>
            </a:r>
            <a:endParaRPr lang="ko-KR" altLang="en-US" sz="1400" dirty="0">
              <a:effectLst/>
            </a:endParaRP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92" y="1514657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C4AA27-88D0-1B0C-581B-61464A95B3AF}"/>
              </a:ext>
            </a:extLst>
          </p:cNvPr>
          <p:cNvSpPr txBox="1"/>
          <p:nvPr/>
        </p:nvSpPr>
        <p:spPr>
          <a:xfrm>
            <a:off x="2962365" y="3701582"/>
            <a:ext cx="1479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2.4.1.4</a:t>
            </a:r>
            <a:endParaRPr lang="ko-KR" altLang="en-US" sz="1400" dirty="0"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F0E3C-D8DF-A36E-3742-B2B4F1235E19}"/>
              </a:ext>
            </a:extLst>
          </p:cNvPr>
          <p:cNvSpPr txBox="1"/>
          <p:nvPr/>
        </p:nvSpPr>
        <p:spPr>
          <a:xfrm>
            <a:off x="2706052" y="4078819"/>
            <a:ext cx="99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계산서</a:t>
            </a:r>
            <a:endParaRPr lang="ko-KR" altLang="en-US" sz="1200" dirty="0">
              <a:effectLst/>
            </a:endParaRPr>
          </a:p>
          <a:p>
            <a:endParaRPr lang="ko-KR" altLang="en-US" sz="1200" dirty="0"/>
          </a:p>
        </p:txBody>
      </p:sp>
      <p:pic>
        <p:nvPicPr>
          <p:cNvPr id="26" name="_x294662200">
            <a:extLst>
              <a:ext uri="{FF2B5EF4-FFF2-40B4-BE49-F238E27FC236}">
                <a16:creationId xmlns:a16="http://schemas.microsoft.com/office/drawing/2014/main" id="{ACC5906A-4177-E238-83B1-A8046D89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92" y="3534429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_x294663400">
            <a:extLst>
              <a:ext uri="{FF2B5EF4-FFF2-40B4-BE49-F238E27FC236}">
                <a16:creationId xmlns:a16="http://schemas.microsoft.com/office/drawing/2014/main" id="{A0AB076F-D20F-23E2-E83D-D92AB387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555749" y="1613348"/>
            <a:ext cx="902182" cy="5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F769CD6F-5129-476D-A4F6-7D54FC4F471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276014" y="2345301"/>
            <a:ext cx="1686351" cy="1617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5534492" y="1677996"/>
            <a:ext cx="1479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수입 합계금액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2.4.1.3</a:t>
            </a:r>
            <a:endParaRPr lang="ko-KR" altLang="en-US" sz="1400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7B942D-0F0E-D013-E952-D3FF81A815EE}"/>
              </a:ext>
            </a:extLst>
          </p:cNvPr>
          <p:cNvSpPr txBox="1"/>
          <p:nvPr/>
        </p:nvSpPr>
        <p:spPr>
          <a:xfrm>
            <a:off x="5552843" y="3721226"/>
            <a:ext cx="1479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비용 합계금액</a:t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2.4.1.5</a:t>
            </a:r>
            <a:endParaRPr lang="ko-KR" altLang="en-US" sz="1400" dirty="0">
              <a:effectLst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24046F23-0E62-EF50-B668-AD984FE984BE}"/>
              </a:ext>
            </a:extLst>
          </p:cNvPr>
          <p:cNvSpPr txBox="1"/>
          <p:nvPr/>
        </p:nvSpPr>
        <p:spPr>
          <a:xfrm>
            <a:off x="5150910" y="2223818"/>
            <a:ext cx="1035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수입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r>
              <a:rPr lang="en-US" altLang="ko-KR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단말기</a:t>
            </a:r>
            <a:r>
              <a:rPr lang="en-US" altLang="ko-KR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계산서</a:t>
            </a:r>
            <a:endParaRPr lang="ko-KR" altLang="en-US" sz="1200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7B2612F-E76C-5158-CCA8-28DC961CB5E8}"/>
              </a:ext>
            </a:extLst>
          </p:cNvPr>
          <p:cNvSpPr txBox="1"/>
          <p:nvPr/>
        </p:nvSpPr>
        <p:spPr>
          <a:xfrm>
            <a:off x="5150910" y="4023414"/>
            <a:ext cx="99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카드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현금영수증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ko-KR" altLang="en-US" sz="1200" dirty="0">
              <a:effectLst/>
            </a:endParaRPr>
          </a:p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계산서</a:t>
            </a:r>
            <a:endParaRPr lang="ko-KR" altLang="en-US" sz="1200" dirty="0">
              <a:effectLst/>
            </a:endParaRPr>
          </a:p>
          <a:p>
            <a:endParaRPr lang="ko-KR" altLang="en-US" sz="1200" dirty="0"/>
          </a:p>
        </p:txBody>
      </p:sp>
      <p:pic>
        <p:nvPicPr>
          <p:cNvPr id="1036" name="_x294663400">
            <a:extLst>
              <a:ext uri="{FF2B5EF4-FFF2-40B4-BE49-F238E27FC236}">
                <a16:creationId xmlns:a16="http://schemas.microsoft.com/office/drawing/2014/main" id="{747919D6-D40D-C116-E3FD-FB86DAA0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545607" y="3694084"/>
            <a:ext cx="902182" cy="5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294662200">
            <a:extLst>
              <a:ext uri="{FF2B5EF4-FFF2-40B4-BE49-F238E27FC236}">
                <a16:creationId xmlns:a16="http://schemas.microsoft.com/office/drawing/2014/main" id="{8BBD3BB0-3864-44FF-1ABB-F9B77FC0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486" y="151010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57" y="2379662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4F9027E7-C287-8CC0-2523-7C78A7B778B3}"/>
              </a:ext>
            </a:extLst>
          </p:cNvPr>
          <p:cNvSpPr txBox="1"/>
          <p:nvPr/>
        </p:nvSpPr>
        <p:spPr>
          <a:xfrm>
            <a:off x="10369031" y="1578680"/>
            <a:ext cx="14795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상세내역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장부로보내기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2.4.1.7</a:t>
            </a:r>
            <a:endParaRPr lang="ko-KR" altLang="en-US" sz="1400" dirty="0">
              <a:effectLst/>
            </a:endParaRPr>
          </a:p>
        </p:txBody>
      </p:sp>
      <p:cxnSp>
        <p:nvCxnSpPr>
          <p:cNvPr id="1045" name="연결선: 구부러짐 1044">
            <a:extLst>
              <a:ext uri="{FF2B5EF4-FFF2-40B4-BE49-F238E27FC236}">
                <a16:creationId xmlns:a16="http://schemas.microsoft.com/office/drawing/2014/main" id="{3225BDD3-E36A-FA18-70DA-22E62AFA15BD}"/>
              </a:ext>
            </a:extLst>
          </p:cNvPr>
          <p:cNvCxnSpPr>
            <a:cxnSpLocks/>
          </p:cNvCxnSpPr>
          <p:nvPr/>
        </p:nvCxnSpPr>
        <p:spPr>
          <a:xfrm flipV="1">
            <a:off x="6969041" y="1948012"/>
            <a:ext cx="3336638" cy="2034824"/>
          </a:xfrm>
          <a:prstGeom prst="curvedConnector3">
            <a:avLst>
              <a:gd name="adj1" fmla="val 777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7345356" y="2588882"/>
            <a:ext cx="155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입출금 합계금액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2.4.1.6</a:t>
            </a:r>
            <a:endParaRPr lang="ko-KR" altLang="en-US" sz="1400" dirty="0">
              <a:effectLst/>
            </a:endParaRPr>
          </a:p>
        </p:txBody>
      </p:sp>
      <p:cxnSp>
        <p:nvCxnSpPr>
          <p:cNvPr id="1049" name="연결선: 구부러짐 1048">
            <a:extLst>
              <a:ext uri="{FF2B5EF4-FFF2-40B4-BE49-F238E27FC236}">
                <a16:creationId xmlns:a16="http://schemas.microsoft.com/office/drawing/2014/main" id="{1E083FDD-5337-9B63-B6DD-858E005990C1}"/>
              </a:ext>
            </a:extLst>
          </p:cNvPr>
          <p:cNvCxnSpPr>
            <a:endCxn id="1047" idx="1"/>
          </p:cNvCxnSpPr>
          <p:nvPr/>
        </p:nvCxnSpPr>
        <p:spPr>
          <a:xfrm>
            <a:off x="6828628" y="2409003"/>
            <a:ext cx="516728" cy="441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연결선: 구부러짐 1049">
            <a:extLst>
              <a:ext uri="{FF2B5EF4-FFF2-40B4-BE49-F238E27FC236}">
                <a16:creationId xmlns:a16="http://schemas.microsoft.com/office/drawing/2014/main" id="{3D36EEE6-BAD9-5E06-AE77-4DCB482873FB}"/>
              </a:ext>
            </a:extLst>
          </p:cNvPr>
          <p:cNvCxnSpPr>
            <a:cxnSpLocks/>
            <a:stCxn id="26" idx="0"/>
            <a:endCxn id="1047" idx="1"/>
          </p:cNvCxnSpPr>
          <p:nvPr/>
        </p:nvCxnSpPr>
        <p:spPr>
          <a:xfrm rot="5400000" flipH="1" flipV="1">
            <a:off x="6467843" y="2656917"/>
            <a:ext cx="683937" cy="10710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직선 화살표 연결선 1053">
            <a:extLst>
              <a:ext uri="{FF2B5EF4-FFF2-40B4-BE49-F238E27FC236}">
                <a16:creationId xmlns:a16="http://schemas.microsoft.com/office/drawing/2014/main" id="{0FFB6F9B-BD27-8D4D-617B-A1F785013683}"/>
              </a:ext>
            </a:extLst>
          </p:cNvPr>
          <p:cNvCxnSpPr>
            <a:stCxn id="30" idx="3"/>
            <a:endCxn id="1037" idx="1"/>
          </p:cNvCxnSpPr>
          <p:nvPr/>
        </p:nvCxnSpPr>
        <p:spPr>
          <a:xfrm>
            <a:off x="7014042" y="1939606"/>
            <a:ext cx="3328444" cy="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191EE53A-1318-6E0B-FBCE-BDD13A993794}"/>
              </a:ext>
            </a:extLst>
          </p:cNvPr>
          <p:cNvCxnSpPr>
            <a:cxnSpLocks/>
            <a:endCxn id="1041" idx="1"/>
          </p:cNvCxnSpPr>
          <p:nvPr/>
        </p:nvCxnSpPr>
        <p:spPr>
          <a:xfrm flipV="1">
            <a:off x="8824906" y="1948012"/>
            <a:ext cx="1544125" cy="798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2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0096175-81B2-381F-02DA-0BF5B6E4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613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DC7921-569F-B5E7-3EDD-9B425626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070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34EBC08-0B26-1473-A2AB-196E20A8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247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3428E8C-ED36-E437-4F3F-9C9D2782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792" y="704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2" name="_x294662200">
            <a:extLst>
              <a:ext uri="{FF2B5EF4-FFF2-40B4-BE49-F238E27FC236}">
                <a16:creationId xmlns:a16="http://schemas.microsoft.com/office/drawing/2014/main" id="{F09DB285-3412-515D-69DC-0099D279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45" y="3629429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4" y="2227660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4" y="2248862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EFC3D284-B8F7-B7FC-CDC3-1FFAFD3E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401" y="-840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2490934" y="2403937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6.4.2 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포인트잔액표기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72146" y="2423502"/>
            <a:ext cx="1479550" cy="424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</a:t>
            </a:r>
            <a:endParaRPr lang="ko-KR" altLang="en-US" dirty="0"/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단건</a:t>
            </a:r>
            <a:r>
              <a:rPr lang="en-US" altLang="ko-KR" sz="1200" b="1" dirty="0">
                <a:latin typeface="굴림체"/>
                <a:ea typeface="굴림체"/>
              </a:rPr>
              <a:t>/</a:t>
            </a:r>
            <a:r>
              <a:rPr lang="ko-KR" altLang="en-US" sz="1200" b="1" dirty="0">
                <a:latin typeface="굴림체"/>
                <a:ea typeface="굴림체"/>
              </a:rPr>
              <a:t>대량발송</a:t>
            </a:r>
          </a:p>
        </p:txBody>
      </p:sp>
      <p:pic>
        <p:nvPicPr>
          <p:cNvPr id="20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56" y="2220123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C4AA27-88D0-1B0C-581B-61464A95B3AF}"/>
              </a:ext>
            </a:extLst>
          </p:cNvPr>
          <p:cNvSpPr txBox="1"/>
          <p:nvPr/>
        </p:nvSpPr>
        <p:spPr>
          <a:xfrm>
            <a:off x="2549422" y="378041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 err="1">
                <a:latin typeface="굴림체"/>
                <a:ea typeface="굴림체"/>
              </a:rPr>
              <a:t>충전하러가기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599030" y="2379417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6.4.4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발송정보표기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039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28" y="2136946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6736874" y="2305334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6.4.6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발송하기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5393E486-48CF-569A-379C-72D7724CCD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4905" y="3348709"/>
            <a:ext cx="1088646" cy="199488"/>
          </a:xfrm>
          <a:prstGeom prst="curvedConnector4">
            <a:avLst>
              <a:gd name="adj1" fmla="val 40246"/>
              <a:gd name="adj2" fmla="val 214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DEA90730-459F-7135-0D44-7ECD4B030B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18745" y="2835770"/>
            <a:ext cx="68886" cy="1204028"/>
          </a:xfrm>
          <a:prstGeom prst="curvedConnector4">
            <a:avLst>
              <a:gd name="adj1" fmla="val -331853"/>
              <a:gd name="adj2" fmla="val 67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_x294662200">
            <a:extLst>
              <a:ext uri="{FF2B5EF4-FFF2-40B4-BE49-F238E27FC236}">
                <a16:creationId xmlns:a16="http://schemas.microsoft.com/office/drawing/2014/main" id="{4BB5DA63-B770-A5E6-1C34-65602740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33" y="3955534"/>
            <a:ext cx="1364193" cy="68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49" y="2134161"/>
            <a:ext cx="1313118" cy="7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 flipV="1">
            <a:off x="2151696" y="2626199"/>
            <a:ext cx="339238" cy="1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 flipV="1">
            <a:off x="3970484" y="2591783"/>
            <a:ext cx="628546" cy="2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연결선: 구부러짐 1082">
            <a:extLst>
              <a:ext uri="{FF2B5EF4-FFF2-40B4-BE49-F238E27FC236}">
                <a16:creationId xmlns:a16="http://schemas.microsoft.com/office/drawing/2014/main" id="{A1FB09B2-DD44-7BAA-7CCD-49FB235AB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48056" y="3366273"/>
            <a:ext cx="932733" cy="2457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A666FF07-E01D-3336-E742-83827C447D19}"/>
              </a:ext>
            </a:extLst>
          </p:cNvPr>
          <p:cNvCxnSpPr>
            <a:cxnSpLocks/>
          </p:cNvCxnSpPr>
          <p:nvPr/>
        </p:nvCxnSpPr>
        <p:spPr>
          <a:xfrm flipV="1">
            <a:off x="5984010" y="2600851"/>
            <a:ext cx="787856" cy="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D6B6C7B7-29A1-30AE-5B7B-E82213BD8B33}"/>
              </a:ext>
            </a:extLst>
          </p:cNvPr>
          <p:cNvSpPr txBox="1"/>
          <p:nvPr/>
        </p:nvSpPr>
        <p:spPr>
          <a:xfrm>
            <a:off x="9042171" y="2235968"/>
            <a:ext cx="140187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6.4.7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포인트 차감하기</a:t>
            </a:r>
          </a:p>
        </p:txBody>
      </p:sp>
      <p:pic>
        <p:nvPicPr>
          <p:cNvPr id="1096" name="_x294662200">
            <a:extLst>
              <a:ext uri="{FF2B5EF4-FFF2-40B4-BE49-F238E27FC236}">
                <a16:creationId xmlns:a16="http://schemas.microsoft.com/office/drawing/2014/main" id="{446A387A-0460-58BB-268A-5B72210D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225" y="2957684"/>
            <a:ext cx="1479550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DA2E5E9E-F8D8-5AF3-4D26-061F65945B1D}"/>
              </a:ext>
            </a:extLst>
          </p:cNvPr>
          <p:cNvSpPr txBox="1"/>
          <p:nvPr/>
        </p:nvSpPr>
        <p:spPr>
          <a:xfrm>
            <a:off x="10062817" y="3120736"/>
            <a:ext cx="15572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6.4.13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발송현황표기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0" name="_x294664200">
            <a:extLst>
              <a:ext uri="{FF2B5EF4-FFF2-40B4-BE49-F238E27FC236}">
                <a16:creationId xmlns:a16="http://schemas.microsoft.com/office/drawing/2014/main" id="{68DF3CA6-B592-909E-A888-9910DBBC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5040513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_x294665240">
            <a:extLst>
              <a:ext uri="{FF2B5EF4-FFF2-40B4-BE49-F238E27FC236}">
                <a16:creationId xmlns:a16="http://schemas.microsoft.com/office/drawing/2014/main" id="{AADB947B-06A8-9E09-7D77-384C724C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5" y="3742735"/>
            <a:ext cx="1479550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8CC0955B-7CAA-06FB-3D66-102CB9FB9410}"/>
              </a:ext>
            </a:extLst>
          </p:cNvPr>
          <p:cNvSpPr txBox="1"/>
          <p:nvPr/>
        </p:nvSpPr>
        <p:spPr>
          <a:xfrm>
            <a:off x="800796" y="5163515"/>
            <a:ext cx="140357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6.4.9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템플릿목록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보여주기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34153B5C-CDD8-170B-7923-361218941F8B}"/>
              </a:ext>
            </a:extLst>
          </p:cNvPr>
          <p:cNvSpPr txBox="1"/>
          <p:nvPr/>
        </p:nvSpPr>
        <p:spPr>
          <a:xfrm>
            <a:off x="653723" y="3921122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6.4.8 </a:t>
            </a:r>
          </a:p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SMS</a:t>
            </a:r>
            <a:r>
              <a:rPr lang="ko-KR" altLang="en-US" sz="1200" b="1" dirty="0">
                <a:latin typeface="굴림체"/>
                <a:ea typeface="굴림체"/>
              </a:rPr>
              <a:t>템플릿관리</a:t>
            </a:r>
          </a:p>
        </p:txBody>
      </p:sp>
      <p:pic>
        <p:nvPicPr>
          <p:cNvPr id="1104" name="_x294662200">
            <a:extLst>
              <a:ext uri="{FF2B5EF4-FFF2-40B4-BE49-F238E27FC236}">
                <a16:creationId xmlns:a16="http://schemas.microsoft.com/office/drawing/2014/main" id="{E2E52834-66D5-4C3B-1384-C21DE56B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60" y="5182539"/>
            <a:ext cx="1364193" cy="8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E162B33E-C984-BDEF-69C5-438961D86CF4}"/>
              </a:ext>
            </a:extLst>
          </p:cNvPr>
          <p:cNvSpPr txBox="1"/>
          <p:nvPr/>
        </p:nvSpPr>
        <p:spPr>
          <a:xfrm>
            <a:off x="4034827" y="5367522"/>
            <a:ext cx="138627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6.4.11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템플릿등록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  <p:pic>
        <p:nvPicPr>
          <p:cNvPr id="1106" name="_x294662200">
            <a:extLst>
              <a:ext uri="{FF2B5EF4-FFF2-40B4-BE49-F238E27FC236}">
                <a16:creationId xmlns:a16="http://schemas.microsoft.com/office/drawing/2014/main" id="{365F8699-47EE-501F-0FF2-26946580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04" y="5690609"/>
            <a:ext cx="1332506" cy="55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7" name="직선 화살표 연결선 1106">
            <a:extLst>
              <a:ext uri="{FF2B5EF4-FFF2-40B4-BE49-F238E27FC236}">
                <a16:creationId xmlns:a16="http://schemas.microsoft.com/office/drawing/2014/main" id="{91A7109B-E980-99CB-33D9-819CA30C4316}"/>
              </a:ext>
            </a:extLst>
          </p:cNvPr>
          <p:cNvCxnSpPr>
            <a:cxnSpLocks/>
          </p:cNvCxnSpPr>
          <p:nvPr/>
        </p:nvCxnSpPr>
        <p:spPr>
          <a:xfrm>
            <a:off x="1281261" y="4546982"/>
            <a:ext cx="4720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직선 화살표 연결선 1107">
            <a:extLst>
              <a:ext uri="{FF2B5EF4-FFF2-40B4-BE49-F238E27FC236}">
                <a16:creationId xmlns:a16="http://schemas.microsoft.com/office/drawing/2014/main" id="{9596A8D8-E2A5-9CE6-D69E-01D63BAC8DBA}"/>
              </a:ext>
            </a:extLst>
          </p:cNvPr>
          <p:cNvCxnSpPr>
            <a:cxnSpLocks/>
          </p:cNvCxnSpPr>
          <p:nvPr/>
        </p:nvCxnSpPr>
        <p:spPr>
          <a:xfrm>
            <a:off x="2204368" y="5486675"/>
            <a:ext cx="1808096" cy="12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411FDBB-F012-645D-F8E2-ADC1F7BB4E6C}"/>
              </a:ext>
            </a:extLst>
          </p:cNvPr>
          <p:cNvSpPr txBox="1"/>
          <p:nvPr/>
        </p:nvSpPr>
        <p:spPr>
          <a:xfrm>
            <a:off x="2614790" y="5196516"/>
            <a:ext cx="99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u="sng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템플릿목록</a:t>
            </a:r>
            <a:endParaRPr lang="ko-KR" altLang="en-US" sz="1200" dirty="0"/>
          </a:p>
        </p:txBody>
      </p:sp>
      <p:cxnSp>
        <p:nvCxnSpPr>
          <p:cNvPr id="1110" name="직선 화살표 연결선 1109">
            <a:extLst>
              <a:ext uri="{FF2B5EF4-FFF2-40B4-BE49-F238E27FC236}">
                <a16:creationId xmlns:a16="http://schemas.microsoft.com/office/drawing/2014/main" id="{11B5CF3F-65C7-10BA-29A9-FA75EF6B633A}"/>
              </a:ext>
            </a:extLst>
          </p:cNvPr>
          <p:cNvCxnSpPr>
            <a:cxnSpLocks/>
          </p:cNvCxnSpPr>
          <p:nvPr/>
        </p:nvCxnSpPr>
        <p:spPr>
          <a:xfrm>
            <a:off x="1862858" y="5791978"/>
            <a:ext cx="453726" cy="15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DDBF5EA3-ECD9-29AD-EC0C-30E64A6B7B93}"/>
              </a:ext>
            </a:extLst>
          </p:cNvPr>
          <p:cNvSpPr txBox="1"/>
          <p:nvPr/>
        </p:nvSpPr>
        <p:spPr>
          <a:xfrm>
            <a:off x="2174266" y="5745040"/>
            <a:ext cx="14795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6.4.10</a:t>
            </a:r>
            <a:endParaRPr lang="ko-KR" altLang="en-US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검색하기</a:t>
            </a:r>
          </a:p>
        </p:txBody>
      </p:sp>
      <p:pic>
        <p:nvPicPr>
          <p:cNvPr id="1124" name="_x294662200">
            <a:extLst>
              <a:ext uri="{FF2B5EF4-FFF2-40B4-BE49-F238E27FC236}">
                <a16:creationId xmlns:a16="http://schemas.microsoft.com/office/drawing/2014/main" id="{40C6164A-9E3B-28E6-24AD-994361E2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8" y="5450881"/>
            <a:ext cx="1222897" cy="6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5F819D57-AE91-812D-8708-F8F929248C49}"/>
              </a:ext>
            </a:extLst>
          </p:cNvPr>
          <p:cNvSpPr txBox="1"/>
          <p:nvPr/>
        </p:nvSpPr>
        <p:spPr>
          <a:xfrm>
            <a:off x="5984010" y="5506351"/>
            <a:ext cx="147955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6.4.12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템플릿정보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</a:p>
        </p:txBody>
      </p:sp>
      <p:cxnSp>
        <p:nvCxnSpPr>
          <p:cNvPr id="1130" name="직선 화살표 연결선 1129">
            <a:extLst>
              <a:ext uri="{FF2B5EF4-FFF2-40B4-BE49-F238E27FC236}">
                <a16:creationId xmlns:a16="http://schemas.microsoft.com/office/drawing/2014/main" id="{45C160ED-ED85-C23A-8779-8D3F79B364A1}"/>
              </a:ext>
            </a:extLst>
          </p:cNvPr>
          <p:cNvCxnSpPr>
            <a:cxnSpLocks/>
          </p:cNvCxnSpPr>
          <p:nvPr/>
        </p:nvCxnSpPr>
        <p:spPr>
          <a:xfrm>
            <a:off x="8259683" y="2495104"/>
            <a:ext cx="845514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7" name="연결선: 구부러짐 1156">
            <a:extLst>
              <a:ext uri="{FF2B5EF4-FFF2-40B4-BE49-F238E27FC236}">
                <a16:creationId xmlns:a16="http://schemas.microsoft.com/office/drawing/2014/main" id="{1C1BF7D4-A25D-B452-8B21-F76E5191A634}"/>
              </a:ext>
            </a:extLst>
          </p:cNvPr>
          <p:cNvCxnSpPr>
            <a:cxnSpLocks/>
          </p:cNvCxnSpPr>
          <p:nvPr/>
        </p:nvCxnSpPr>
        <p:spPr>
          <a:xfrm>
            <a:off x="5421102" y="5579888"/>
            <a:ext cx="713146" cy="20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A3423C3E-25B9-C52B-111E-EDEACCFE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87" y="1528126"/>
            <a:ext cx="11229431" cy="5168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en-US" altLang="ko-KR" sz="1000">
              <a:latin typeface="GulimChe"/>
              <a:ea typeface="GulimChe"/>
            </a:endParaRPr>
          </a:p>
          <a:p>
            <a:pPr>
              <a:lnSpc>
                <a:spcPts val="1700"/>
              </a:lnSpc>
            </a:pPr>
            <a:endParaRPr lang="ko-KR" altLang="ko-KR" sz="1000">
              <a:latin typeface="GulimChe"/>
              <a:ea typeface="GulimChe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DEDD56-3F26-18DB-82AE-1DDF222A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49" y="1205133"/>
            <a:ext cx="91440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9728" tIns="54864" rIns="109728" bIns="54864" anchor="ctr"/>
          <a:lstStyle>
            <a:defPPr>
              <a:defRPr lang="ko-KR"/>
            </a:defPPr>
            <a:lvl1pPr marL="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6130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226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8391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452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065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6782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291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9043" algn="l" defTabSz="1172261" rtl="0" eaLnBrk="1" latinLnBrk="1" hangingPunct="1"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50" b="1" u="sng" dirty="0">
                <a:latin typeface="굴림체"/>
                <a:ea typeface="굴림체"/>
              </a:rPr>
              <a:t>4.세무 </a:t>
            </a:r>
            <a:r>
              <a:rPr lang="en-US" altLang="ko-KR" sz="1350" b="1" u="sng" dirty="0" err="1">
                <a:latin typeface="굴림체"/>
                <a:ea typeface="굴림체"/>
              </a:rPr>
              <a:t>자동화</a:t>
            </a:r>
            <a:r>
              <a:rPr lang="en-US" altLang="ko-KR" sz="1350" b="1" u="sng" dirty="0">
                <a:latin typeface="굴림체"/>
                <a:ea typeface="굴림체"/>
              </a:rPr>
              <a:t> </a:t>
            </a:r>
            <a:r>
              <a:rPr lang="en-US" altLang="ko-KR" sz="1350" b="1" u="sng" dirty="0" err="1">
                <a:latin typeface="굴림체"/>
                <a:ea typeface="굴림체"/>
              </a:rPr>
              <a:t>프로젝트</a:t>
            </a:r>
            <a:r>
              <a:rPr lang="en-US" altLang="ko-KR" sz="1350" b="1" u="sng" dirty="0">
                <a:latin typeface="굴림체"/>
                <a:ea typeface="굴림체"/>
              </a:rPr>
              <a:t>(SMS)</a:t>
            </a:r>
            <a:endParaRPr lang="en-US" altLang="ko-KR" sz="1350" b="1" u="sng" dirty="0">
              <a:latin typeface="굴림체" panose="020B0609000101010101" pitchFamily="49" charset="-127"/>
              <a:ea typeface="굴림체"/>
            </a:endParaRPr>
          </a:p>
        </p:txBody>
      </p:sp>
      <p:graphicFrame>
        <p:nvGraphicFramePr>
          <p:cNvPr id="21" name="표 16">
            <a:extLst>
              <a:ext uri="{FF2B5EF4-FFF2-40B4-BE49-F238E27FC236}">
                <a16:creationId xmlns:a16="http://schemas.microsoft.com/office/drawing/2014/main" id="{555EAA62-9B5E-DCA0-3B57-38FCF135F1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70208" y="244698"/>
          <a:ext cx="660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7920516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GulimChe"/>
                        </a:rPr>
                        <a:t>AS-IS MAP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GulimChe"/>
                          <a:ea typeface="GulimChe"/>
                        </a:rPr>
                        <a:t>분석표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9154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80BC7DE-AE16-C1EA-F113-8FF5DA9BD7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289" y="651776"/>
          <a:ext cx="11229467" cy="561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920">
                  <a:extLst>
                    <a:ext uri="{9D8B030D-6E8A-4147-A177-3AD203B41FA5}">
                      <a16:colId xmlns:a16="http://schemas.microsoft.com/office/drawing/2014/main" val="4183735371"/>
                    </a:ext>
                  </a:extLst>
                </a:gridCol>
                <a:gridCol w="2692447">
                  <a:extLst>
                    <a:ext uri="{9D8B030D-6E8A-4147-A177-3AD203B41FA5}">
                      <a16:colId xmlns:a16="http://schemas.microsoft.com/office/drawing/2014/main" val="1000984492"/>
                    </a:ext>
                  </a:extLst>
                </a:gridCol>
                <a:gridCol w="936770">
                  <a:extLst>
                    <a:ext uri="{9D8B030D-6E8A-4147-A177-3AD203B41FA5}">
                      <a16:colId xmlns:a16="http://schemas.microsoft.com/office/drawing/2014/main" val="2532577888"/>
                    </a:ext>
                  </a:extLst>
                </a:gridCol>
                <a:gridCol w="3146960">
                  <a:extLst>
                    <a:ext uri="{9D8B030D-6E8A-4147-A177-3AD203B41FA5}">
                      <a16:colId xmlns:a16="http://schemas.microsoft.com/office/drawing/2014/main" val="1133692557"/>
                    </a:ext>
                  </a:extLst>
                </a:gridCol>
                <a:gridCol w="940129">
                  <a:extLst>
                    <a:ext uri="{9D8B030D-6E8A-4147-A177-3AD203B41FA5}">
                      <a16:colId xmlns:a16="http://schemas.microsoft.com/office/drawing/2014/main" val="3314824800"/>
                    </a:ext>
                  </a:extLst>
                </a:gridCol>
                <a:gridCol w="2585241">
                  <a:extLst>
                    <a:ext uri="{9D8B030D-6E8A-4147-A177-3AD203B41FA5}">
                      <a16:colId xmlns:a16="http://schemas.microsoft.com/office/drawing/2014/main" val="1503832384"/>
                    </a:ext>
                  </a:extLst>
                </a:gridCol>
              </a:tblGrid>
              <a:tr h="286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Process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엘리스 디지털배움체"/>
                          <a:ea typeface="GulimChe"/>
                        </a:rPr>
                        <a:t>AS-IS 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 Pro 1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엘리스 디지털배움체"/>
                        </a:rPr>
                        <a:t>사업관리</a:t>
                      </a:r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(ERP)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SubPro2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GulimChe"/>
                        </a:rPr>
                        <a:t>SMS</a:t>
                      </a:r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발송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1880"/>
                  </a:ext>
                </a:extLst>
              </a:tr>
              <a:tr h="262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김한솔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GulimChe"/>
                          <a:ea typeface="GulimChe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1.0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ID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ulimChe"/>
                          <a:ea typeface="엘리스 디지털배움체"/>
                        </a:rPr>
                        <a:t>6.4</a:t>
                      </a:r>
                      <a:endParaRPr lang="ko-KR" altLang="en-US" sz="1200" dirty="0">
                        <a:latin typeface="GulimChe"/>
                        <a:ea typeface="엘리스 디지털배움체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5428"/>
                  </a:ext>
                </a:extLst>
              </a:tr>
            </a:tbl>
          </a:graphicData>
        </a:graphic>
      </p:graphicFrame>
      <p:grpSp>
        <p:nvGrpSpPr>
          <p:cNvPr id="12" name="Group 82">
            <a:extLst>
              <a:ext uri="{FF2B5EF4-FFF2-40B4-BE49-F238E27FC236}">
                <a16:creationId xmlns:a16="http://schemas.microsoft.com/office/drawing/2014/main" id="{D5736621-A1D7-AD26-B584-51D378BB1434}"/>
              </a:ext>
            </a:extLst>
          </p:cNvPr>
          <p:cNvGrpSpPr>
            <a:grpSpLocks/>
          </p:cNvGrpSpPr>
          <p:nvPr/>
        </p:nvGrpSpPr>
        <p:grpSpPr bwMode="auto">
          <a:xfrm>
            <a:off x="2438309" y="3314994"/>
            <a:ext cx="1476221" cy="278391"/>
            <a:chOff x="776287" y="2346325"/>
            <a:chExt cx="774" cy="142"/>
          </a:xfrm>
        </p:grpSpPr>
        <p:sp>
          <p:nvSpPr>
            <p:cNvPr id="9" name="Line 83">
              <a:extLst>
                <a:ext uri="{FF2B5EF4-FFF2-40B4-BE49-F238E27FC236}">
                  <a16:creationId xmlns:a16="http://schemas.microsoft.com/office/drawing/2014/main" id="{12CFECA3-E127-17F9-130E-34419776C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84">
              <a:extLst>
                <a:ext uri="{FF2B5EF4-FFF2-40B4-BE49-F238E27FC236}">
                  <a16:creationId xmlns:a16="http://schemas.microsoft.com/office/drawing/2014/main" id="{6E019979-71BC-2693-4CFE-570F1808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5">
              <a:extLst>
                <a:ext uri="{FF2B5EF4-FFF2-40B4-BE49-F238E27FC236}">
                  <a16:creationId xmlns:a16="http://schemas.microsoft.com/office/drawing/2014/main" id="{21BE432D-4220-7ADA-1780-9CD0FF5A3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유료포인트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8A45E53A-E43E-A15D-628E-4EF0AC8F49FD}"/>
              </a:ext>
            </a:extLst>
          </p:cNvPr>
          <p:cNvGrpSpPr>
            <a:grpSpLocks/>
          </p:cNvGrpSpPr>
          <p:nvPr/>
        </p:nvGrpSpPr>
        <p:grpSpPr bwMode="auto">
          <a:xfrm>
            <a:off x="2438307" y="3077637"/>
            <a:ext cx="1476221" cy="260215"/>
            <a:chOff x="776287" y="2346325"/>
            <a:chExt cx="774" cy="142"/>
          </a:xfrm>
        </p:grpSpPr>
        <p:sp>
          <p:nvSpPr>
            <p:cNvPr id="23" name="Line 83">
              <a:extLst>
                <a:ext uri="{FF2B5EF4-FFF2-40B4-BE49-F238E27FC236}">
                  <a16:creationId xmlns:a16="http://schemas.microsoft.com/office/drawing/2014/main" id="{4A34ECAA-B6D7-16D4-46A1-C67A0A2A3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8" y="2346325"/>
              <a:ext cx="77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84">
              <a:extLst>
                <a:ext uri="{FF2B5EF4-FFF2-40B4-BE49-F238E27FC236}">
                  <a16:creationId xmlns:a16="http://schemas.microsoft.com/office/drawing/2014/main" id="{28B9483D-A1E5-63DA-5E17-7F6066C6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88" y="2346455"/>
              <a:ext cx="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F0893E61-7001-7D91-6F80-F2B6BFA9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7" y="2346325"/>
              <a:ext cx="738" cy="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lIns="122191" tIns="61096" rIns="122191" bIns="61096" anchor="t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체" panose="020B0609000101010101" pitchFamily="49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100" b="1" dirty="0" err="1">
                  <a:latin typeface="굴림체"/>
                  <a:ea typeface="굴림체"/>
                </a:rPr>
                <a:t>무료포인트</a:t>
              </a:r>
              <a:r>
                <a:rPr lang="en-US" altLang="ko-KR" sz="1100" b="1" dirty="0">
                  <a:latin typeface="굴림체"/>
                  <a:ea typeface="굴림체"/>
                </a:rPr>
                <a:t> </a:t>
              </a:r>
              <a:r>
                <a:rPr lang="en-US" altLang="ko-KR" sz="1100" b="1" dirty="0" err="1">
                  <a:latin typeface="굴림체"/>
                  <a:ea typeface="굴림체"/>
                </a:rPr>
                <a:t>잔액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BB8228-F250-9CF9-74AA-C2C27F80368E}"/>
              </a:ext>
            </a:extLst>
          </p:cNvPr>
          <p:cNvCxnSpPr>
            <a:cxnSpLocks/>
          </p:cNvCxnSpPr>
          <p:nvPr/>
        </p:nvCxnSpPr>
        <p:spPr>
          <a:xfrm>
            <a:off x="10101675" y="2804149"/>
            <a:ext cx="304692" cy="21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508DA-ABC9-2177-3A40-F5D15980EFFF}"/>
              </a:ext>
            </a:extLst>
          </p:cNvPr>
          <p:cNvSpPr txBox="1"/>
          <p:nvPr/>
        </p:nvSpPr>
        <p:spPr>
          <a:xfrm>
            <a:off x="4758705" y="3989198"/>
            <a:ext cx="155722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72261">
              <a:lnSpc>
                <a:spcPct val="90000"/>
              </a:lnSpc>
            </a:pPr>
            <a:r>
              <a:rPr lang="en-US" altLang="ko-KR" sz="1200" b="1" dirty="0">
                <a:latin typeface="굴림체"/>
                <a:ea typeface="굴림체"/>
              </a:rPr>
              <a:t>6.4.5.</a:t>
            </a: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발송정보</a:t>
            </a:r>
            <a:endParaRPr lang="en-US" altLang="ko-KR" sz="1200" b="1" dirty="0">
              <a:latin typeface="굴림체"/>
              <a:ea typeface="굴림체"/>
            </a:endParaRPr>
          </a:p>
          <a:p>
            <a:pPr algn="ctr" defTabSz="1172261">
              <a:lnSpc>
                <a:spcPct val="90000"/>
              </a:lnSpc>
            </a:pPr>
            <a:r>
              <a:rPr lang="ko-KR" altLang="en-US" sz="1200" b="1" dirty="0">
                <a:latin typeface="굴림체"/>
                <a:ea typeface="굴림체"/>
              </a:rPr>
              <a:t>입력</a:t>
            </a:r>
            <a:endParaRPr lang="en-US" altLang="ko-KR" sz="1200" b="1" dirty="0">
              <a:latin typeface="굴림체"/>
              <a:ea typeface="굴림체"/>
            </a:endParaRPr>
          </a:p>
        </p:txBody>
      </p:sp>
    </p:spTree>
    <p:extLst>
      <p:ext uri="{BB962C8B-B14F-4D97-AF65-F5344CB8AC3E}">
        <p14:creationId xmlns:p14="http://schemas.microsoft.com/office/powerpoint/2010/main" val="422241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124</Words>
  <Application>Microsoft Office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굴림체</vt:lpstr>
      <vt:lpstr>굴림체</vt:lpstr>
      <vt:lpstr>맑은 고딕</vt:lpstr>
      <vt:lpstr>엘리스 디지털배움체</vt:lpstr>
      <vt:lpstr>함초롬돋움</vt:lpstr>
      <vt:lpstr>Arial</vt:lpstr>
      <vt:lpstr>Tahoma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Hansol Kim</cp:lastModifiedBy>
  <cp:revision>5</cp:revision>
  <dcterms:created xsi:type="dcterms:W3CDTF">2024-03-13T06:18:41Z</dcterms:created>
  <dcterms:modified xsi:type="dcterms:W3CDTF">2024-08-26T07:27:35Z</dcterms:modified>
</cp:coreProperties>
</file>