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294662200">
            <a:extLst>
              <a:ext uri="{FF2B5EF4-FFF2-40B4-BE49-F238E27FC236}">
                <a16:creationId xmlns:a16="http://schemas.microsoft.com/office/drawing/2014/main" id="{F09DB285-3412-515D-69DC-0099D27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45" y="3629429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4" y="2227660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4" y="2248862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2490934" y="2403937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6.4.2 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포인트잔액표기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72146" y="2423502"/>
            <a:ext cx="1479550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</a:t>
            </a:r>
            <a:endParaRPr lang="ko-KR" altLang="en-US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단건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대량발송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56" y="2220123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C4AA27-88D0-1B0C-581B-61464A95B3AF}"/>
              </a:ext>
            </a:extLst>
          </p:cNvPr>
          <p:cNvSpPr txBox="1"/>
          <p:nvPr/>
        </p:nvSpPr>
        <p:spPr>
          <a:xfrm>
            <a:off x="2549422" y="378041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충전하러가기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599030" y="2379417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6.4.4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발송정보표기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039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28" y="2136946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6736874" y="2305334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6.4.6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발송하기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393E486-48CF-569A-379C-72D7724CCD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4905" y="3348709"/>
            <a:ext cx="1088646" cy="199488"/>
          </a:xfrm>
          <a:prstGeom prst="curvedConnector4">
            <a:avLst>
              <a:gd name="adj1" fmla="val 40246"/>
              <a:gd name="adj2" fmla="val 214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EA90730-459F-7135-0D44-7ECD4B030B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18745" y="2835770"/>
            <a:ext cx="68886" cy="1204028"/>
          </a:xfrm>
          <a:prstGeom prst="curvedConnector4">
            <a:avLst>
              <a:gd name="adj1" fmla="val -331853"/>
              <a:gd name="adj2" fmla="val 67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_x294662200">
            <a:extLst>
              <a:ext uri="{FF2B5EF4-FFF2-40B4-BE49-F238E27FC236}">
                <a16:creationId xmlns:a16="http://schemas.microsoft.com/office/drawing/2014/main" id="{4BB5DA63-B770-A5E6-1C34-65602740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33" y="3955534"/>
            <a:ext cx="1364193" cy="6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9" y="2134161"/>
            <a:ext cx="1313118" cy="7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 flipV="1">
            <a:off x="2151696" y="2626199"/>
            <a:ext cx="339238" cy="1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 flipV="1">
            <a:off x="3970484" y="2591783"/>
            <a:ext cx="628546" cy="2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연결선: 구부러짐 1082">
            <a:extLst>
              <a:ext uri="{FF2B5EF4-FFF2-40B4-BE49-F238E27FC236}">
                <a16:creationId xmlns:a16="http://schemas.microsoft.com/office/drawing/2014/main" id="{A1FB09B2-DD44-7BAA-7CCD-49FB235AB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48056" y="3366273"/>
            <a:ext cx="932733" cy="245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A666FF07-E01D-3336-E742-83827C447D19}"/>
              </a:ext>
            </a:extLst>
          </p:cNvPr>
          <p:cNvCxnSpPr>
            <a:cxnSpLocks/>
          </p:cNvCxnSpPr>
          <p:nvPr/>
        </p:nvCxnSpPr>
        <p:spPr>
          <a:xfrm flipV="1">
            <a:off x="5984010" y="2600851"/>
            <a:ext cx="787856" cy="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6B6C7B7-29A1-30AE-5B7B-E82213BD8B33}"/>
              </a:ext>
            </a:extLst>
          </p:cNvPr>
          <p:cNvSpPr txBox="1"/>
          <p:nvPr/>
        </p:nvSpPr>
        <p:spPr>
          <a:xfrm>
            <a:off x="9042171" y="2235968"/>
            <a:ext cx="140187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6.4.7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 차감하기</a:t>
            </a:r>
          </a:p>
        </p:txBody>
      </p:sp>
      <p:pic>
        <p:nvPicPr>
          <p:cNvPr id="1096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25" y="2957684"/>
            <a:ext cx="1479550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10062817" y="3120736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발송현황표기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0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504051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5" y="3742735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50433" y="5168883"/>
            <a:ext cx="14035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6.4.9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템플릿목록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보여주기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53723" y="3921122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6.4.8 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템플릿관리</a:t>
            </a:r>
          </a:p>
        </p:txBody>
      </p:sp>
      <p:pic>
        <p:nvPicPr>
          <p:cNvPr id="1104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60" y="5182539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034827" y="5367522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6.4.11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템플릿등록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6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04" y="5690609"/>
            <a:ext cx="1332506" cy="5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>
            <a:off x="1281261" y="4546982"/>
            <a:ext cx="4720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직선 화살표 연결선 1107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>
            <a:off x="2204368" y="5486675"/>
            <a:ext cx="1808096" cy="1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411FDBB-F012-645D-F8E2-ADC1F7BB4E6C}"/>
              </a:ext>
            </a:extLst>
          </p:cNvPr>
          <p:cNvSpPr txBox="1"/>
          <p:nvPr/>
        </p:nvSpPr>
        <p:spPr>
          <a:xfrm>
            <a:off x="2614790" y="5196516"/>
            <a:ext cx="99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템플릿목록</a:t>
            </a:r>
            <a:endParaRPr lang="ko-KR" altLang="en-US" sz="1200" dirty="0"/>
          </a:p>
        </p:txBody>
      </p:sp>
      <p:cxnSp>
        <p:nvCxnSpPr>
          <p:cNvPr id="1110" name="직선 화살표 연결선 1109">
            <a:extLst>
              <a:ext uri="{FF2B5EF4-FFF2-40B4-BE49-F238E27FC236}">
                <a16:creationId xmlns:a16="http://schemas.microsoft.com/office/drawing/2014/main" id="{11B5CF3F-65C7-10BA-29A9-FA75EF6B633A}"/>
              </a:ext>
            </a:extLst>
          </p:cNvPr>
          <p:cNvCxnSpPr>
            <a:cxnSpLocks/>
          </p:cNvCxnSpPr>
          <p:nvPr/>
        </p:nvCxnSpPr>
        <p:spPr>
          <a:xfrm>
            <a:off x="1862858" y="5791978"/>
            <a:ext cx="453726" cy="1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DDBF5EA3-ECD9-29AD-EC0C-30E64A6B7B93}"/>
              </a:ext>
            </a:extLst>
          </p:cNvPr>
          <p:cNvSpPr txBox="1"/>
          <p:nvPr/>
        </p:nvSpPr>
        <p:spPr>
          <a:xfrm>
            <a:off x="2174266" y="574504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6.4.10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검색하기</a:t>
            </a:r>
          </a:p>
        </p:txBody>
      </p:sp>
      <p:pic>
        <p:nvPicPr>
          <p:cNvPr id="1124" name="_x294662200">
            <a:extLst>
              <a:ext uri="{FF2B5EF4-FFF2-40B4-BE49-F238E27FC236}">
                <a16:creationId xmlns:a16="http://schemas.microsoft.com/office/drawing/2014/main" id="{40C6164A-9E3B-28E6-24AD-994361E2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8" y="5450881"/>
            <a:ext cx="1222897" cy="6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5F819D57-AE91-812D-8708-F8F929248C49}"/>
              </a:ext>
            </a:extLst>
          </p:cNvPr>
          <p:cNvSpPr txBox="1"/>
          <p:nvPr/>
        </p:nvSpPr>
        <p:spPr>
          <a:xfrm>
            <a:off x="6005922" y="5501666"/>
            <a:ext cx="14795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6.4.12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</a:p>
        </p:txBody>
      </p:sp>
      <p:cxnSp>
        <p:nvCxnSpPr>
          <p:cNvPr id="1130" name="직선 화살표 연결선 1129">
            <a:extLst>
              <a:ext uri="{FF2B5EF4-FFF2-40B4-BE49-F238E27FC236}">
                <a16:creationId xmlns:a16="http://schemas.microsoft.com/office/drawing/2014/main" id="{45C160ED-ED85-C23A-8779-8D3F79B364A1}"/>
              </a:ext>
            </a:extLst>
          </p:cNvPr>
          <p:cNvCxnSpPr>
            <a:cxnSpLocks/>
          </p:cNvCxnSpPr>
          <p:nvPr/>
        </p:nvCxnSpPr>
        <p:spPr>
          <a:xfrm>
            <a:off x="8259683" y="2495104"/>
            <a:ext cx="845514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연결선: 구부러짐 1156">
            <a:extLst>
              <a:ext uri="{FF2B5EF4-FFF2-40B4-BE49-F238E27FC236}">
                <a16:creationId xmlns:a16="http://schemas.microsoft.com/office/drawing/2014/main" id="{1C1BF7D4-A25D-B452-8B21-F76E5191A634}"/>
              </a:ext>
            </a:extLst>
          </p:cNvPr>
          <p:cNvCxnSpPr>
            <a:cxnSpLocks/>
          </p:cNvCxnSpPr>
          <p:nvPr/>
        </p:nvCxnSpPr>
        <p:spPr>
          <a:xfrm>
            <a:off x="5421102" y="5579888"/>
            <a:ext cx="713146" cy="20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4.세무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프로젝트</a:t>
            </a:r>
            <a:r>
              <a:rPr lang="en-US" altLang="ko-KR" sz="1350" b="1" u="sng" dirty="0">
                <a:latin typeface="굴림체"/>
                <a:ea typeface="굴림체"/>
              </a:rPr>
              <a:t>(SMS)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26821"/>
              </p:ext>
            </p:extLst>
          </p:nvPr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14642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사업관리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(ERP)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GulimChe"/>
                        </a:rPr>
                        <a:t>SMS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발송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6.4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grpSp>
        <p:nvGrpSpPr>
          <p:cNvPr id="12" name="Group 82">
            <a:extLst>
              <a:ext uri="{FF2B5EF4-FFF2-40B4-BE49-F238E27FC236}">
                <a16:creationId xmlns:a16="http://schemas.microsoft.com/office/drawing/2014/main" id="{D5736621-A1D7-AD26-B584-51D378BB1434}"/>
              </a:ext>
            </a:extLst>
          </p:cNvPr>
          <p:cNvGrpSpPr>
            <a:grpSpLocks/>
          </p:cNvGrpSpPr>
          <p:nvPr/>
        </p:nvGrpSpPr>
        <p:grpSpPr bwMode="auto">
          <a:xfrm>
            <a:off x="2438309" y="3314994"/>
            <a:ext cx="1476221" cy="278391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12CFECA3-E127-17F9-130E-34419776C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6E019979-71BC-2693-4CFE-570F1808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5">
              <a:extLst>
                <a:ext uri="{FF2B5EF4-FFF2-40B4-BE49-F238E27FC236}">
                  <a16:creationId xmlns:a16="http://schemas.microsoft.com/office/drawing/2014/main" id="{21BE432D-4220-7ADA-1780-9CD0FF5A3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유료포인트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8A45E53A-E43E-A15D-628E-4EF0AC8F49FD}"/>
              </a:ext>
            </a:extLst>
          </p:cNvPr>
          <p:cNvGrpSpPr>
            <a:grpSpLocks/>
          </p:cNvGrpSpPr>
          <p:nvPr/>
        </p:nvGrpSpPr>
        <p:grpSpPr bwMode="auto">
          <a:xfrm>
            <a:off x="2438307" y="3077637"/>
            <a:ext cx="1476221" cy="260215"/>
            <a:chOff x="776287" y="2346325"/>
            <a:chExt cx="774" cy="142"/>
          </a:xfrm>
        </p:grpSpPr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4A34ECAA-B6D7-16D4-46A1-C67A0A2A3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84">
              <a:extLst>
                <a:ext uri="{FF2B5EF4-FFF2-40B4-BE49-F238E27FC236}">
                  <a16:creationId xmlns:a16="http://schemas.microsoft.com/office/drawing/2014/main" id="{28B9483D-A1E5-63DA-5E17-7F6066C6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F0893E61-7001-7D91-6F80-F2B6BFA9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무료포인트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BB8228-F250-9CF9-74AA-C2C27F80368E}"/>
              </a:ext>
            </a:extLst>
          </p:cNvPr>
          <p:cNvCxnSpPr>
            <a:cxnSpLocks/>
          </p:cNvCxnSpPr>
          <p:nvPr/>
        </p:nvCxnSpPr>
        <p:spPr>
          <a:xfrm>
            <a:off x="10101675" y="2804149"/>
            <a:ext cx="304692" cy="2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508DA-ABC9-2177-3A40-F5D15980EFFF}"/>
              </a:ext>
            </a:extLst>
          </p:cNvPr>
          <p:cNvSpPr txBox="1"/>
          <p:nvPr/>
        </p:nvSpPr>
        <p:spPr>
          <a:xfrm>
            <a:off x="4758705" y="3989198"/>
            <a:ext cx="155722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6.4.5.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131" name="Oval 510">
            <a:extLst>
              <a:ext uri="{FF2B5EF4-FFF2-40B4-BE49-F238E27FC236}">
                <a16:creationId xmlns:a16="http://schemas.microsoft.com/office/drawing/2014/main" id="{AD213F00-F4D7-F287-A0A1-A2C758240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30" y="1516079"/>
            <a:ext cx="3217347" cy="7270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pic>
        <p:nvPicPr>
          <p:cNvPr id="1132" name="_x294662200">
            <a:extLst>
              <a:ext uri="{FF2B5EF4-FFF2-40B4-BE49-F238E27FC236}">
                <a16:creationId xmlns:a16="http://schemas.microsoft.com/office/drawing/2014/main" id="{4EF60AB6-9128-B717-CB65-636ADF2B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22" y="1645232"/>
            <a:ext cx="923604" cy="5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" name="TextBox 1132">
            <a:extLst>
              <a:ext uri="{FF2B5EF4-FFF2-40B4-BE49-F238E27FC236}">
                <a16:creationId xmlns:a16="http://schemas.microsoft.com/office/drawing/2014/main" id="{CA73FDBE-4B5F-D84E-8F78-6B804EEB25B8}"/>
              </a:ext>
            </a:extLst>
          </p:cNvPr>
          <p:cNvSpPr txBox="1"/>
          <p:nvPr/>
        </p:nvSpPr>
        <p:spPr>
          <a:xfrm>
            <a:off x="5768731" y="1683978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6.4.14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PDF </a:t>
            </a:r>
            <a:r>
              <a:rPr lang="ko-KR" altLang="en-US" sz="1200" b="1" dirty="0">
                <a:latin typeface="굴림체"/>
                <a:ea typeface="굴림체"/>
              </a:rPr>
              <a:t>저장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1134" name="직선 화살표 연결선 1133">
            <a:extLst>
              <a:ext uri="{FF2B5EF4-FFF2-40B4-BE49-F238E27FC236}">
                <a16:creationId xmlns:a16="http://schemas.microsoft.com/office/drawing/2014/main" id="{DE746430-E852-AFBC-EC12-F5AFDEE1E5F2}"/>
              </a:ext>
            </a:extLst>
          </p:cNvPr>
          <p:cNvCxnSpPr/>
          <p:nvPr/>
        </p:nvCxnSpPr>
        <p:spPr>
          <a:xfrm flipV="1">
            <a:off x="5291529" y="1929468"/>
            <a:ext cx="682096" cy="28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5" name="_x294662200">
            <a:extLst>
              <a:ext uri="{FF2B5EF4-FFF2-40B4-BE49-F238E27FC236}">
                <a16:creationId xmlns:a16="http://schemas.microsoft.com/office/drawing/2014/main" id="{8BCAA888-CA6B-6EF4-DFC6-176E1185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91" y="1621551"/>
            <a:ext cx="1094999" cy="5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140D8916-6DAF-CE57-8BB1-293149D7B53A}"/>
              </a:ext>
            </a:extLst>
          </p:cNvPr>
          <p:cNvSpPr txBox="1"/>
          <p:nvPr/>
        </p:nvSpPr>
        <p:spPr>
          <a:xfrm>
            <a:off x="7334994" y="1651285"/>
            <a:ext cx="113061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6.4.15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문서형식변환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1137" name="직선 화살표 연결선 1136">
            <a:extLst>
              <a:ext uri="{FF2B5EF4-FFF2-40B4-BE49-F238E27FC236}">
                <a16:creationId xmlns:a16="http://schemas.microsoft.com/office/drawing/2014/main" id="{C5A44245-BAC9-F4C0-CAAF-0441C029952A}"/>
              </a:ext>
            </a:extLst>
          </p:cNvPr>
          <p:cNvCxnSpPr>
            <a:cxnSpLocks/>
            <a:endCxn id="1136" idx="1"/>
          </p:cNvCxnSpPr>
          <p:nvPr/>
        </p:nvCxnSpPr>
        <p:spPr>
          <a:xfrm flipV="1">
            <a:off x="6920847" y="1863651"/>
            <a:ext cx="414147" cy="1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57FEC4-2F4F-20DB-D3D0-FFE3A7D7C34D}"/>
              </a:ext>
            </a:extLst>
          </p:cNvPr>
          <p:cNvSpPr txBox="1"/>
          <p:nvPr/>
        </p:nvSpPr>
        <p:spPr>
          <a:xfrm>
            <a:off x="6583312" y="4550705"/>
            <a:ext cx="175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자주사용하는번호목록</a:t>
            </a:r>
            <a:endParaRPr lang="ko-KR" altLang="en-US" sz="1200" dirty="0"/>
          </a:p>
        </p:txBody>
      </p:sp>
      <p:pic>
        <p:nvPicPr>
          <p:cNvPr id="17" name="_x294662200">
            <a:extLst>
              <a:ext uri="{FF2B5EF4-FFF2-40B4-BE49-F238E27FC236}">
                <a16:creationId xmlns:a16="http://schemas.microsoft.com/office/drawing/2014/main" id="{5A5D31BD-20C9-D8D3-98E8-754587B2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24" y="3887071"/>
            <a:ext cx="1578054" cy="6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2B18C3-6CDA-BB46-48A1-970F849A524B}"/>
              </a:ext>
            </a:extLst>
          </p:cNvPr>
          <p:cNvSpPr txBox="1"/>
          <p:nvPr/>
        </p:nvSpPr>
        <p:spPr>
          <a:xfrm>
            <a:off x="6799872" y="3940353"/>
            <a:ext cx="141588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6.4.16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자주사용하는번호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929F7A9-F73F-C84E-5A60-FA0C0DE72117}"/>
              </a:ext>
            </a:extLst>
          </p:cNvPr>
          <p:cNvCxnSpPr>
            <a:cxnSpLocks/>
          </p:cNvCxnSpPr>
          <p:nvPr/>
        </p:nvCxnSpPr>
        <p:spPr>
          <a:xfrm flipV="1">
            <a:off x="6181354" y="4217686"/>
            <a:ext cx="578572" cy="28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1" name="Oval 510">
            <a:extLst>
              <a:ext uri="{FF2B5EF4-FFF2-40B4-BE49-F238E27FC236}">
                <a16:creationId xmlns:a16="http://schemas.microsoft.com/office/drawing/2014/main" id="{78A4769D-F57B-22E1-4FDB-325417D2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05" y="3824907"/>
            <a:ext cx="2347367" cy="10839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</p:spTree>
    <p:extLst>
      <p:ext uri="{BB962C8B-B14F-4D97-AF65-F5344CB8AC3E}">
        <p14:creationId xmlns:p14="http://schemas.microsoft.com/office/powerpoint/2010/main" val="4928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굴림체</vt:lpstr>
      <vt:lpstr>굴림체</vt:lpstr>
      <vt:lpstr>맑은 고딕</vt:lpstr>
      <vt:lpstr>엘리스 디지털배움체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713</cp:revision>
  <dcterms:created xsi:type="dcterms:W3CDTF">2024-03-11T11:09:57Z</dcterms:created>
  <dcterms:modified xsi:type="dcterms:W3CDTF">2024-03-14T10:59:21Z</dcterms:modified>
</cp:coreProperties>
</file>