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65" r:id="rId6"/>
    <p:sldId id="263" r:id="rId7"/>
    <p:sldId id="264" r:id="rId8"/>
    <p:sldId id="266" r:id="rId9"/>
    <p:sldId id="267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550F8-22A9-440B-BD93-26658D933962}" v="1510" dt="2024-04-05T07:06:26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ff372cd2a873ef95" providerId="Windows Live" clId="Web-{60E550F8-22A9-440B-BD93-26658D933962}"/>
    <pc:docChg chg="addSld delSld modSld sldOrd">
      <pc:chgData name="게스트 사용자" userId="ff372cd2a873ef95" providerId="Windows Live" clId="Web-{60E550F8-22A9-440B-BD93-26658D933962}" dt="2024-04-05T07:06:26.380" v="1490" actId="20577"/>
      <pc:docMkLst>
        <pc:docMk/>
      </pc:docMkLst>
      <pc:sldChg chg="modSp">
        <pc:chgData name="게스트 사용자" userId="ff372cd2a873ef95" providerId="Windows Live" clId="Web-{60E550F8-22A9-440B-BD93-26658D933962}" dt="2024-04-05T07:03:33.531" v="1397" actId="20577"/>
        <pc:sldMkLst>
          <pc:docMk/>
          <pc:sldMk cId="744195797" sldId="258"/>
        </pc:sldMkLst>
        <pc:spChg chg="mod">
          <ac:chgData name="게스트 사용자" userId="ff372cd2a873ef95" providerId="Windows Live" clId="Web-{60E550F8-22A9-440B-BD93-26658D933962}" dt="2024-04-05T06:27:27.696" v="4" actId="20577"/>
          <ac:spMkLst>
            <pc:docMk/>
            <pc:sldMk cId="744195797" sldId="258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7:03:33.531" v="1397" actId="20577"/>
          <ac:spMkLst>
            <pc:docMk/>
            <pc:sldMk cId="744195797" sldId="258"/>
            <ac:spMk id="3" creationId="{AB5B5F47-3787-D049-E5B7-089160F82A03}"/>
          </ac:spMkLst>
        </pc:spChg>
      </pc:sldChg>
      <pc:sldChg chg="modSp">
        <pc:chgData name="게스트 사용자" userId="ff372cd2a873ef95" providerId="Windows Live" clId="Web-{60E550F8-22A9-440B-BD93-26658D933962}" dt="2024-04-05T07:03:04.373" v="1393" actId="20577"/>
        <pc:sldMkLst>
          <pc:docMk/>
          <pc:sldMk cId="2671769554" sldId="259"/>
        </pc:sldMkLst>
        <pc:spChg chg="mod">
          <ac:chgData name="게스트 사용자" userId="ff372cd2a873ef95" providerId="Windows Live" clId="Web-{60E550F8-22A9-440B-BD93-26658D933962}" dt="2024-04-05T07:03:04.373" v="1393" actId="20577"/>
          <ac:spMkLst>
            <pc:docMk/>
            <pc:sldMk cId="2671769554" sldId="259"/>
            <ac:spMk id="3" creationId="{79D19257-3004-EA72-7434-75BD9444FF8A}"/>
          </ac:spMkLst>
        </pc:spChg>
      </pc:sldChg>
      <pc:sldChg chg="modSp">
        <pc:chgData name="게스트 사용자" userId="ff372cd2a873ef95" providerId="Windows Live" clId="Web-{60E550F8-22A9-440B-BD93-26658D933962}" dt="2024-04-05T07:06:26.380" v="1490" actId="20577"/>
        <pc:sldMkLst>
          <pc:docMk/>
          <pc:sldMk cId="2205201792" sldId="261"/>
        </pc:sldMkLst>
        <pc:spChg chg="mod">
          <ac:chgData name="게스트 사용자" userId="ff372cd2a873ef95" providerId="Windows Live" clId="Web-{60E550F8-22A9-440B-BD93-26658D933962}" dt="2024-04-05T07:06:26.380" v="1490" actId="20577"/>
          <ac:spMkLst>
            <pc:docMk/>
            <pc:sldMk cId="2205201792" sldId="261"/>
            <ac:spMk id="3" creationId="{EB96B628-3166-7303-EA06-71741826A8BA}"/>
          </ac:spMkLst>
        </pc:spChg>
      </pc:sldChg>
      <pc:sldChg chg="modSp add ord replId">
        <pc:chgData name="게스트 사용자" userId="ff372cd2a873ef95" providerId="Windows Live" clId="Web-{60E550F8-22A9-440B-BD93-26658D933962}" dt="2024-04-05T06:49:41.419" v="925" actId="20577"/>
        <pc:sldMkLst>
          <pc:docMk/>
          <pc:sldMk cId="3116892387" sldId="263"/>
        </pc:sldMkLst>
        <pc:spChg chg="mod">
          <ac:chgData name="게스트 사용자" userId="ff372cd2a873ef95" providerId="Windows Live" clId="Web-{60E550F8-22A9-440B-BD93-26658D933962}" dt="2024-04-05T06:49:41.419" v="925" actId="20577"/>
          <ac:spMkLst>
            <pc:docMk/>
            <pc:sldMk cId="3116892387" sldId="263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40:19.116" v="468" actId="20577"/>
          <ac:spMkLst>
            <pc:docMk/>
            <pc:sldMk cId="3116892387" sldId="263"/>
            <ac:spMk id="3" creationId="{AB5B5F47-3787-D049-E5B7-089160F82A03}"/>
          </ac:spMkLst>
        </pc:spChg>
      </pc:sldChg>
      <pc:sldChg chg="modSp add replId">
        <pc:chgData name="게스트 사용자" userId="ff372cd2a873ef95" providerId="Windows Live" clId="Web-{60E550F8-22A9-440B-BD93-26658D933962}" dt="2024-04-05T06:49:44.122" v="926" actId="20577"/>
        <pc:sldMkLst>
          <pc:docMk/>
          <pc:sldMk cId="266122987" sldId="264"/>
        </pc:sldMkLst>
        <pc:spChg chg="mod">
          <ac:chgData name="게스트 사용자" userId="ff372cd2a873ef95" providerId="Windows Live" clId="Web-{60E550F8-22A9-440B-BD93-26658D933962}" dt="2024-04-05T06:49:44.122" v="926" actId="20577"/>
          <ac:spMkLst>
            <pc:docMk/>
            <pc:sldMk cId="266122987" sldId="264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36:53.561" v="371" actId="20577"/>
          <ac:spMkLst>
            <pc:docMk/>
            <pc:sldMk cId="266122987" sldId="264"/>
            <ac:spMk id="3" creationId="{AB5B5F47-3787-D049-E5B7-089160F82A03}"/>
          </ac:spMkLst>
        </pc:spChg>
      </pc:sldChg>
      <pc:sldChg chg="add del replId">
        <pc:chgData name="게스트 사용자" userId="ff372cd2a873ef95" providerId="Windows Live" clId="Web-{60E550F8-22A9-440B-BD93-26658D933962}" dt="2024-04-05T06:32:05.722" v="216"/>
        <pc:sldMkLst>
          <pc:docMk/>
          <pc:sldMk cId="674454025" sldId="264"/>
        </pc:sldMkLst>
      </pc:sldChg>
      <pc:sldChg chg="add del replId">
        <pc:chgData name="게스트 사용자" userId="ff372cd2a873ef95" providerId="Windows Live" clId="Web-{60E550F8-22A9-440B-BD93-26658D933962}" dt="2024-04-05T06:38:57.284" v="425"/>
        <pc:sldMkLst>
          <pc:docMk/>
          <pc:sldMk cId="221654844" sldId="265"/>
        </pc:sldMkLst>
      </pc:sldChg>
      <pc:sldChg chg="modSp add replId">
        <pc:chgData name="게스트 사용자" userId="ff372cd2a873ef95" providerId="Windows Live" clId="Web-{60E550F8-22A9-440B-BD93-26658D933962}" dt="2024-04-05T06:49:54.763" v="929" actId="20577"/>
        <pc:sldMkLst>
          <pc:docMk/>
          <pc:sldMk cId="3774204378" sldId="265"/>
        </pc:sldMkLst>
        <pc:spChg chg="mod">
          <ac:chgData name="게스트 사용자" userId="ff372cd2a873ef95" providerId="Windows Live" clId="Web-{60E550F8-22A9-440B-BD93-26658D933962}" dt="2024-04-05T06:49:54.763" v="929" actId="20577"/>
          <ac:spMkLst>
            <pc:docMk/>
            <pc:sldMk cId="3774204378" sldId="265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44:06.984" v="606" actId="20577"/>
          <ac:spMkLst>
            <pc:docMk/>
            <pc:sldMk cId="3774204378" sldId="265"/>
            <ac:spMk id="3" creationId="{AB5B5F47-3787-D049-E5B7-089160F82A03}"/>
          </ac:spMkLst>
        </pc:spChg>
      </pc:sldChg>
      <pc:sldChg chg="modSp add replId">
        <pc:chgData name="게스트 사용자" userId="ff372cd2a873ef95" providerId="Windows Live" clId="Web-{60E550F8-22A9-440B-BD93-26658D933962}" dt="2024-04-05T06:49:54.575" v="927" actId="20577"/>
        <pc:sldMkLst>
          <pc:docMk/>
          <pc:sldMk cId="3648914656" sldId="266"/>
        </pc:sldMkLst>
        <pc:spChg chg="mod">
          <ac:chgData name="게스트 사용자" userId="ff372cd2a873ef95" providerId="Windows Live" clId="Web-{60E550F8-22A9-440B-BD93-26658D933962}" dt="2024-04-05T06:49:54.575" v="927" actId="20577"/>
          <ac:spMkLst>
            <pc:docMk/>
            <pc:sldMk cId="3648914656" sldId="266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49:11.855" v="923" actId="20577"/>
          <ac:spMkLst>
            <pc:docMk/>
            <pc:sldMk cId="3648914656" sldId="266"/>
            <ac:spMk id="3" creationId="{AB5B5F47-3787-D049-E5B7-089160F82A03}"/>
          </ac:spMkLst>
        </pc:spChg>
      </pc:sldChg>
      <pc:sldChg chg="modSp add replId">
        <pc:chgData name="게스트 사용자" userId="ff372cd2a873ef95" providerId="Windows Live" clId="Web-{60E550F8-22A9-440B-BD93-26658D933962}" dt="2024-04-05T06:55:02.400" v="1116" actId="20577"/>
        <pc:sldMkLst>
          <pc:docMk/>
          <pc:sldMk cId="358893986" sldId="267"/>
        </pc:sldMkLst>
        <pc:spChg chg="mod">
          <ac:chgData name="게스트 사용자" userId="ff372cd2a873ef95" providerId="Windows Live" clId="Web-{60E550F8-22A9-440B-BD93-26658D933962}" dt="2024-04-05T06:55:02.400" v="1116" actId="20577"/>
          <ac:spMkLst>
            <pc:docMk/>
            <pc:sldMk cId="358893986" sldId="267"/>
            <ac:spMk id="3" creationId="{AB5B5F47-3787-D049-E5B7-089160F82A0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6F5F5-CA10-431F-8856-844A0F3EF2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C7CBC-C3DA-4BC9-8D60-A245C862B3C5}">
      <dgm:prSet/>
      <dgm:spPr/>
      <dgm:t>
        <a:bodyPr/>
        <a:lstStyle/>
        <a:p>
          <a:r>
            <a:rPr lang="ko-KR" b="1" baseline="0"/>
            <a:t>1. 현재 최고의 이슈인 의대 증원 관련 정보를 쉽게 파악</a:t>
          </a:r>
          <a:endParaRPr lang="en-US"/>
        </a:p>
      </dgm:t>
    </dgm:pt>
    <dgm:pt modelId="{10EB1A10-7F36-4BA7-BA0F-6DB17CDE775D}" type="parTrans" cxnId="{1A5CBD82-D958-46E6-BC97-7D8504CD72CC}">
      <dgm:prSet/>
      <dgm:spPr/>
      <dgm:t>
        <a:bodyPr/>
        <a:lstStyle/>
        <a:p>
          <a:endParaRPr lang="en-US"/>
        </a:p>
      </dgm:t>
    </dgm:pt>
    <dgm:pt modelId="{CD3A06D0-B9B7-4BEE-87DB-E5FECB1F2199}" type="sibTrans" cxnId="{1A5CBD82-D958-46E6-BC97-7D8504CD72CC}">
      <dgm:prSet/>
      <dgm:spPr/>
      <dgm:t>
        <a:bodyPr/>
        <a:lstStyle/>
        <a:p>
          <a:endParaRPr lang="en-US"/>
        </a:p>
      </dgm:t>
    </dgm:pt>
    <dgm:pt modelId="{18F5CEB7-881B-406D-9A99-BF8A8BEC178D}">
      <dgm:prSet/>
      <dgm:spPr/>
      <dgm:t>
        <a:bodyPr/>
        <a:lstStyle/>
        <a:p>
          <a:r>
            <a:rPr lang="ko-KR" b="1" baseline="0" dirty="0"/>
            <a:t>2. 정부</a:t>
          </a:r>
          <a:r>
            <a:rPr lang="en-US" altLang="ko-KR" b="1" baseline="0" dirty="0"/>
            <a:t> </a:t>
          </a:r>
          <a:r>
            <a:rPr lang="ko-KR" altLang="en-US" b="1" baseline="0" dirty="0"/>
            <a:t>및 </a:t>
          </a:r>
          <a:r>
            <a:rPr lang="ko-KR" b="1" baseline="0" dirty="0"/>
            <a:t>의사</a:t>
          </a:r>
          <a:r>
            <a:rPr lang="ko-KR" altLang="en-US" b="1" baseline="0" dirty="0"/>
            <a:t>간</a:t>
          </a:r>
          <a:r>
            <a:rPr lang="ko-KR" b="1" baseline="0" dirty="0"/>
            <a:t> 대치 원인과 </a:t>
          </a:r>
          <a:r>
            <a:rPr lang="ko-KR" altLang="en-US" b="1" baseline="0" dirty="0"/>
            <a:t>데이터</a:t>
          </a:r>
          <a:r>
            <a:rPr lang="ko-KR" b="1" baseline="0" dirty="0"/>
            <a:t>를 통한 객관적 판단 도움</a:t>
          </a:r>
          <a:endParaRPr lang="en-US" dirty="0"/>
        </a:p>
      </dgm:t>
    </dgm:pt>
    <dgm:pt modelId="{55F8406A-8C7C-42EA-9150-DB4432610D26}" type="parTrans" cxnId="{3470C6BD-AC85-4862-95AF-6B83920CB4F3}">
      <dgm:prSet/>
      <dgm:spPr/>
      <dgm:t>
        <a:bodyPr/>
        <a:lstStyle/>
        <a:p>
          <a:endParaRPr lang="en-US"/>
        </a:p>
      </dgm:t>
    </dgm:pt>
    <dgm:pt modelId="{FBC02729-72F1-4259-813B-4AD915429678}" type="sibTrans" cxnId="{3470C6BD-AC85-4862-95AF-6B83920CB4F3}">
      <dgm:prSet/>
      <dgm:spPr/>
      <dgm:t>
        <a:bodyPr/>
        <a:lstStyle/>
        <a:p>
          <a:endParaRPr lang="en-US"/>
        </a:p>
      </dgm:t>
    </dgm:pt>
    <dgm:pt modelId="{83D0B9D4-F0EC-488D-915F-37DB0695CB32}" type="pres">
      <dgm:prSet presAssocID="{9836F5F5-CA10-431F-8856-844A0F3EF2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2B7ACA-EB17-4C4E-B1A9-8388FFF09954}" type="pres">
      <dgm:prSet presAssocID="{794C7CBC-C3DA-4BC9-8D60-A245C862B3C5}" presName="hierRoot1" presStyleCnt="0"/>
      <dgm:spPr/>
    </dgm:pt>
    <dgm:pt modelId="{0FA83BA6-68F3-492E-A758-508463B3C28C}" type="pres">
      <dgm:prSet presAssocID="{794C7CBC-C3DA-4BC9-8D60-A245C862B3C5}" presName="composite" presStyleCnt="0"/>
      <dgm:spPr/>
    </dgm:pt>
    <dgm:pt modelId="{421768B8-806D-4228-A356-D7E42F313057}" type="pres">
      <dgm:prSet presAssocID="{794C7CBC-C3DA-4BC9-8D60-A245C862B3C5}" presName="background" presStyleLbl="node0" presStyleIdx="0" presStyleCnt="2"/>
      <dgm:spPr/>
    </dgm:pt>
    <dgm:pt modelId="{FFCF8002-8520-484E-B672-8443EF68DB92}" type="pres">
      <dgm:prSet presAssocID="{794C7CBC-C3DA-4BC9-8D60-A245C862B3C5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116EC5-81FA-4BBE-8F07-55D6979EE913}" type="pres">
      <dgm:prSet presAssocID="{794C7CBC-C3DA-4BC9-8D60-A245C862B3C5}" presName="hierChild2" presStyleCnt="0"/>
      <dgm:spPr/>
    </dgm:pt>
    <dgm:pt modelId="{249FB3EE-8ECD-4001-8589-52A3C5F491A8}" type="pres">
      <dgm:prSet presAssocID="{18F5CEB7-881B-406D-9A99-BF8A8BEC178D}" presName="hierRoot1" presStyleCnt="0"/>
      <dgm:spPr/>
    </dgm:pt>
    <dgm:pt modelId="{6E2404AA-9367-4636-AEE7-7A040E707123}" type="pres">
      <dgm:prSet presAssocID="{18F5CEB7-881B-406D-9A99-BF8A8BEC178D}" presName="composite" presStyleCnt="0"/>
      <dgm:spPr/>
    </dgm:pt>
    <dgm:pt modelId="{B30551CC-5767-479A-A4F5-F93755A191D0}" type="pres">
      <dgm:prSet presAssocID="{18F5CEB7-881B-406D-9A99-BF8A8BEC178D}" presName="background" presStyleLbl="node0" presStyleIdx="1" presStyleCnt="2"/>
      <dgm:spPr/>
    </dgm:pt>
    <dgm:pt modelId="{3BA42BAF-EF63-477E-AB18-B20E579F410E}" type="pres">
      <dgm:prSet presAssocID="{18F5CEB7-881B-406D-9A99-BF8A8BEC178D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67A1AE-2B87-4042-8480-F5A2B56DC75C}" type="pres">
      <dgm:prSet presAssocID="{18F5CEB7-881B-406D-9A99-BF8A8BEC178D}" presName="hierChild2" presStyleCnt="0"/>
      <dgm:spPr/>
    </dgm:pt>
  </dgm:ptLst>
  <dgm:cxnLst>
    <dgm:cxn modelId="{1A5CBD82-D958-46E6-BC97-7D8504CD72CC}" srcId="{9836F5F5-CA10-431F-8856-844A0F3EF2C7}" destId="{794C7CBC-C3DA-4BC9-8D60-A245C862B3C5}" srcOrd="0" destOrd="0" parTransId="{10EB1A10-7F36-4BA7-BA0F-6DB17CDE775D}" sibTransId="{CD3A06D0-B9B7-4BEE-87DB-E5FECB1F2199}"/>
    <dgm:cxn modelId="{8858A404-AA07-400D-9856-1DE75AAA0E25}" type="presOf" srcId="{794C7CBC-C3DA-4BC9-8D60-A245C862B3C5}" destId="{FFCF8002-8520-484E-B672-8443EF68DB92}" srcOrd="0" destOrd="0" presId="urn:microsoft.com/office/officeart/2005/8/layout/hierarchy1"/>
    <dgm:cxn modelId="{3470C6BD-AC85-4862-95AF-6B83920CB4F3}" srcId="{9836F5F5-CA10-431F-8856-844A0F3EF2C7}" destId="{18F5CEB7-881B-406D-9A99-BF8A8BEC178D}" srcOrd="1" destOrd="0" parTransId="{55F8406A-8C7C-42EA-9150-DB4432610D26}" sibTransId="{FBC02729-72F1-4259-813B-4AD915429678}"/>
    <dgm:cxn modelId="{C3C4F204-28BD-4890-B7CB-0E34D5968DFB}" type="presOf" srcId="{9836F5F5-CA10-431F-8856-844A0F3EF2C7}" destId="{83D0B9D4-F0EC-488D-915F-37DB0695CB32}" srcOrd="0" destOrd="0" presId="urn:microsoft.com/office/officeart/2005/8/layout/hierarchy1"/>
    <dgm:cxn modelId="{C263A6B9-B6FF-4788-913D-499290D5D7F5}" type="presOf" srcId="{18F5CEB7-881B-406D-9A99-BF8A8BEC178D}" destId="{3BA42BAF-EF63-477E-AB18-B20E579F410E}" srcOrd="0" destOrd="0" presId="urn:microsoft.com/office/officeart/2005/8/layout/hierarchy1"/>
    <dgm:cxn modelId="{074F69B1-A5A0-4558-A5E2-D1734364E3E1}" type="presParOf" srcId="{83D0B9D4-F0EC-488D-915F-37DB0695CB32}" destId="{B82B7ACA-EB17-4C4E-B1A9-8388FFF09954}" srcOrd="0" destOrd="0" presId="urn:microsoft.com/office/officeart/2005/8/layout/hierarchy1"/>
    <dgm:cxn modelId="{675086E1-AD0E-45F2-87DA-D3C7AA664E61}" type="presParOf" srcId="{B82B7ACA-EB17-4C4E-B1A9-8388FFF09954}" destId="{0FA83BA6-68F3-492E-A758-508463B3C28C}" srcOrd="0" destOrd="0" presId="urn:microsoft.com/office/officeart/2005/8/layout/hierarchy1"/>
    <dgm:cxn modelId="{696256EE-E619-44BF-8784-8D04ED2F9336}" type="presParOf" srcId="{0FA83BA6-68F3-492E-A758-508463B3C28C}" destId="{421768B8-806D-4228-A356-D7E42F313057}" srcOrd="0" destOrd="0" presId="urn:microsoft.com/office/officeart/2005/8/layout/hierarchy1"/>
    <dgm:cxn modelId="{793950A5-31E2-4FFF-94FA-816AABB6955B}" type="presParOf" srcId="{0FA83BA6-68F3-492E-A758-508463B3C28C}" destId="{FFCF8002-8520-484E-B672-8443EF68DB92}" srcOrd="1" destOrd="0" presId="urn:microsoft.com/office/officeart/2005/8/layout/hierarchy1"/>
    <dgm:cxn modelId="{2C4BD4A7-72B2-4F3B-84F1-31858CFAC13D}" type="presParOf" srcId="{B82B7ACA-EB17-4C4E-B1A9-8388FFF09954}" destId="{B7116EC5-81FA-4BBE-8F07-55D6979EE913}" srcOrd="1" destOrd="0" presId="urn:microsoft.com/office/officeart/2005/8/layout/hierarchy1"/>
    <dgm:cxn modelId="{BA583805-EC96-45B7-BCD6-77E93ECFA91B}" type="presParOf" srcId="{83D0B9D4-F0EC-488D-915F-37DB0695CB32}" destId="{249FB3EE-8ECD-4001-8589-52A3C5F491A8}" srcOrd="1" destOrd="0" presId="urn:microsoft.com/office/officeart/2005/8/layout/hierarchy1"/>
    <dgm:cxn modelId="{A900D09F-A971-440C-9885-A894D6A0F19D}" type="presParOf" srcId="{249FB3EE-8ECD-4001-8589-52A3C5F491A8}" destId="{6E2404AA-9367-4636-AEE7-7A040E707123}" srcOrd="0" destOrd="0" presId="urn:microsoft.com/office/officeart/2005/8/layout/hierarchy1"/>
    <dgm:cxn modelId="{B9CE939D-B864-4529-9B0D-4C7765994213}" type="presParOf" srcId="{6E2404AA-9367-4636-AEE7-7A040E707123}" destId="{B30551CC-5767-479A-A4F5-F93755A191D0}" srcOrd="0" destOrd="0" presId="urn:microsoft.com/office/officeart/2005/8/layout/hierarchy1"/>
    <dgm:cxn modelId="{042BED09-E741-4E5C-8FF3-CB7689268B02}" type="presParOf" srcId="{6E2404AA-9367-4636-AEE7-7A040E707123}" destId="{3BA42BAF-EF63-477E-AB18-B20E579F410E}" srcOrd="1" destOrd="0" presId="urn:microsoft.com/office/officeart/2005/8/layout/hierarchy1"/>
    <dgm:cxn modelId="{7499C466-3BBE-4828-B5AF-D93A6415CE3A}" type="presParOf" srcId="{249FB3EE-8ECD-4001-8589-52A3C5F491A8}" destId="{0067A1AE-2B87-4042-8480-F5A2B56DC7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68B8-806D-4228-A356-D7E42F313057}">
      <dsp:nvSpPr>
        <dsp:cNvPr id="0" name=""/>
        <dsp:cNvSpPr/>
      </dsp:nvSpPr>
      <dsp:spPr>
        <a:xfrm>
          <a:off x="1331" y="377842"/>
          <a:ext cx="4672232" cy="296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8002-8520-484E-B672-8443EF68DB92}">
      <dsp:nvSpPr>
        <dsp:cNvPr id="0" name=""/>
        <dsp:cNvSpPr/>
      </dsp:nvSpPr>
      <dsp:spPr>
        <a:xfrm>
          <a:off x="520468" y="871022"/>
          <a:ext cx="4672232" cy="296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300" b="1" kern="1200" baseline="0"/>
            <a:t>1. 현재 최고의 이슈인 의대 증원 관련 정보를 쉽게 파악</a:t>
          </a:r>
          <a:endParaRPr lang="en-US" sz="3300" kern="1200"/>
        </a:p>
      </dsp:txBody>
      <dsp:txXfrm>
        <a:off x="607365" y="957919"/>
        <a:ext cx="4498438" cy="2793073"/>
      </dsp:txXfrm>
    </dsp:sp>
    <dsp:sp modelId="{B30551CC-5767-479A-A4F5-F93755A191D0}">
      <dsp:nvSpPr>
        <dsp:cNvPr id="0" name=""/>
        <dsp:cNvSpPr/>
      </dsp:nvSpPr>
      <dsp:spPr>
        <a:xfrm>
          <a:off x="5711836" y="377842"/>
          <a:ext cx="4672232" cy="296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42BAF-EF63-477E-AB18-B20E579F410E}">
      <dsp:nvSpPr>
        <dsp:cNvPr id="0" name=""/>
        <dsp:cNvSpPr/>
      </dsp:nvSpPr>
      <dsp:spPr>
        <a:xfrm>
          <a:off x="6230973" y="871022"/>
          <a:ext cx="4672232" cy="296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300" b="1" kern="1200" baseline="0" dirty="0"/>
            <a:t>2. 정부</a:t>
          </a:r>
          <a:r>
            <a:rPr lang="en-US" altLang="ko-KR" sz="3300" b="1" kern="1200" baseline="0" dirty="0"/>
            <a:t> </a:t>
          </a:r>
          <a:r>
            <a:rPr lang="ko-KR" altLang="en-US" sz="3300" b="1" kern="1200" baseline="0" dirty="0"/>
            <a:t>및 </a:t>
          </a:r>
          <a:r>
            <a:rPr lang="ko-KR" sz="3300" b="1" kern="1200" baseline="0" dirty="0"/>
            <a:t>의사</a:t>
          </a:r>
          <a:r>
            <a:rPr lang="ko-KR" altLang="en-US" sz="3300" b="1" kern="1200" baseline="0" dirty="0"/>
            <a:t>간</a:t>
          </a:r>
          <a:r>
            <a:rPr lang="ko-KR" sz="3300" b="1" kern="1200" baseline="0" dirty="0"/>
            <a:t> 대치 원인과 </a:t>
          </a:r>
          <a:r>
            <a:rPr lang="ko-KR" altLang="en-US" sz="3300" b="1" kern="1200" baseline="0" dirty="0"/>
            <a:t>데이터</a:t>
          </a:r>
          <a:r>
            <a:rPr lang="ko-KR" sz="3300" b="1" kern="1200" baseline="0" dirty="0"/>
            <a:t>를 통한 객관적 판단 도움</a:t>
          </a:r>
          <a:endParaRPr lang="en-US" sz="3300" kern="1200" dirty="0"/>
        </a:p>
      </dsp:txBody>
      <dsp:txXfrm>
        <a:off x="6317870" y="957919"/>
        <a:ext cx="4498438" cy="279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7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8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marL="0" algn="l" defTabSz="914400" rtl="0" eaLnBrk="1" latinLnBrk="0" hangingPunct="1">
        <a:lnSpc>
          <a:spcPct val="105000"/>
        </a:lnSpc>
        <a:spcBef>
          <a:spcPct val="0"/>
        </a:spcBef>
        <a:buNone/>
        <a:defRPr lang="en-US" sz="3200" b="1" kern="1200" spc="10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500"/>
        </a:spcBef>
        <a:buClr>
          <a:schemeClr val="accent2"/>
        </a:buClr>
        <a:buFontTx/>
        <a:buNone/>
        <a:defRPr sz="2000" b="1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823A9-C4F6-4119-AB3F-79E976C03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B5ED3-B527-45A8-988C-E896E0DEB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24116"/>
            <a:ext cx="11793184" cy="42097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3547" y="1767840"/>
            <a:ext cx="9994392" cy="272186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데이터 분석</a:t>
            </a:r>
            <a:br>
              <a:rPr lang="ko-KR" altLang="en-US">
                <a:ea typeface="맑은 고딕"/>
              </a:rPr>
            </a:b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70360" y="4903830"/>
            <a:ext cx="6408275" cy="76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Malgun Gothic Semilight"/>
              </a:rPr>
              <a:t>4조 김한솔 </a:t>
            </a:r>
            <a:r>
              <a:rPr lang="ko-KR" altLang="en-US" dirty="0" err="1">
                <a:ea typeface="맑은 고딕"/>
                <a:cs typeface="Malgun Gothic Semilight"/>
              </a:rPr>
              <a:t>이혁빈</a:t>
            </a:r>
            <a:r>
              <a:rPr lang="ko-KR" altLang="en-US" dirty="0">
                <a:ea typeface="맑은 고딕"/>
                <a:cs typeface="Malgun Gothic Semilight"/>
              </a:rPr>
              <a:t> 황성현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맑은 고딕"/>
              <a:cs typeface="Malgun Gothic S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2B2FB-C7FA-9D76-A485-AD4E66D3F952}"/>
              </a:ext>
            </a:extLst>
          </p:cNvPr>
          <p:cNvSpPr txBox="1"/>
          <p:nvPr/>
        </p:nvSpPr>
        <p:spPr>
          <a:xfrm>
            <a:off x="880753" y="3245921"/>
            <a:ext cx="8639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Malgun Gothic Semilight"/>
                <a:cs typeface="Malgun Gothic Semilight"/>
              </a:rPr>
              <a:t>의대 정원 이슈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87BE2-B373-1917-E2B7-74F87D54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19257-3004-EA72-7434-75BD9444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ko-KR" altLang="en-US" sz="2400" dirty="0">
                <a:ea typeface="Malgun Gothic Semilight"/>
                <a:cs typeface="Malgun Gothic Semilight"/>
              </a:rPr>
              <a:t>● OECD, 통계청 사이트를 사용해 정보 수집 후 시각화</a:t>
            </a:r>
            <a:endParaRPr lang="en-US" altLang="ko-KR" sz="2400">
              <a:ea typeface="Malgun Gothic Semilight"/>
              <a:cs typeface="Malgun Gothic Semilight"/>
            </a:endParaRPr>
          </a:p>
          <a:p>
            <a:r>
              <a:rPr lang="ko-KR" sz="2400" dirty="0">
                <a:ea typeface="+mn-lt"/>
                <a:cs typeface="+mn-lt"/>
              </a:rPr>
              <a:t>●</a:t>
            </a:r>
            <a:r>
              <a:rPr lang="ko-KR" altLang="en-US" sz="2400" dirty="0">
                <a:ea typeface="+mn-lt"/>
                <a:cs typeface="+mn-lt"/>
              </a:rPr>
              <a:t> 최대한 많은 데이터를 확보해 다양한 시각으로 분석</a:t>
            </a:r>
            <a:endParaRPr lang="ko-KR" sz="2400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   - OECD 국가별 </a:t>
            </a:r>
            <a:r>
              <a:rPr lang="ko-KR" altLang="en-US" sz="2400" dirty="0">
                <a:ea typeface="+mn-lt"/>
                <a:cs typeface="+mn-lt"/>
              </a:rPr>
              <a:t>인구 1000명당</a:t>
            </a:r>
            <a:r>
              <a:rPr lang="ko-KR" sz="2400" dirty="0">
                <a:ea typeface="+mn-lt"/>
                <a:cs typeface="+mn-lt"/>
              </a:rPr>
              <a:t> 의사 </a:t>
            </a:r>
            <a:r>
              <a:rPr lang="ko-KR" altLang="en-US" sz="2400" dirty="0">
                <a:ea typeface="+mn-lt"/>
                <a:cs typeface="+mn-lt"/>
              </a:rPr>
              <a:t>수 비교</a:t>
            </a:r>
          </a:p>
          <a:p>
            <a:pPr>
              <a:lnSpc>
                <a:spcPct val="113999"/>
              </a:lnSpc>
            </a:pPr>
            <a:r>
              <a:rPr lang="ko-KR" altLang="en-US" sz="2400" dirty="0">
                <a:ea typeface="+mn-lt"/>
                <a:cs typeface="+mn-lt"/>
              </a:rPr>
              <a:t>   - OECD 평균 의사 수와 평균 고령 인구 비율 데이터 결합</a:t>
            </a:r>
            <a:endParaRPr lang="ko-KR" sz="240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400" dirty="0">
                <a:ea typeface="Malgun Gothic Semilight"/>
                <a:cs typeface="Malgun Gothic Semilight"/>
              </a:rPr>
              <a:t>   - 주변국 및 의료 선진국 의대 증원 사례 비교</a:t>
            </a:r>
          </a:p>
        </p:txBody>
      </p:sp>
    </p:spTree>
    <p:extLst>
      <p:ext uri="{BB962C8B-B14F-4D97-AF65-F5344CB8AC3E}">
        <p14:creationId xmlns:p14="http://schemas.microsoft.com/office/powerpoint/2010/main" val="267176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4F24-D818-FB3F-70EB-54B382FD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이슈사항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B628-3166-7303-EA06-71741826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▶ 국가별 의료 체계가 다르기 때문에 분석이 절대적이지 않을 가능성</a:t>
            </a:r>
            <a:endParaRPr lang="ko-KR" sz="2400">
              <a:latin typeface="Malgun Gothic Semilight"/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latin typeface="Malgun Gothic Semilight"/>
                <a:ea typeface="Malgun Gothic Semilight"/>
                <a:cs typeface="Malgun Gothic Semilight"/>
              </a:rPr>
              <a:t>▶</a:t>
            </a: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 출산율의 급격한 감소로 인구 추이 분석이 정확하지 않을 가능성</a:t>
            </a:r>
            <a:endParaRPr lang="ko-KR" sz="2400" dirty="0">
              <a:latin typeface="Malgun Gothic Semilight"/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latin typeface="Malgun Gothic Semilight"/>
                <a:ea typeface="Malgun Gothic Semilight"/>
                <a:cs typeface="Malgun Gothic Semilight"/>
              </a:rPr>
              <a:t>▶</a:t>
            </a: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sz="2400" dirty="0" err="1">
                <a:latin typeface="Malgun Gothic Semilight"/>
                <a:ea typeface="Malgun Gothic Semilight"/>
                <a:cs typeface="Malgun Gothic Semilight"/>
              </a:rPr>
              <a:t>필수과</a:t>
            </a: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 기피 / 의사 급여 차이 등 변수 존재</a:t>
            </a:r>
            <a:endParaRPr lang="ko-KR" altLang="en-US" sz="2400" dirty="0">
              <a:solidFill>
                <a:srgbClr val="232323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20520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5EDEC7-C7E6-479B-9BC7-6FBB0719B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EB7C51-1242-3477-1288-472D7B95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Malgun Gothic"/>
              </a:rPr>
              <a:t>기대효과</a:t>
            </a:r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1AF18-5F9B-4C5C-A5BF-BA8C61ED5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6E2A219-FF26-4BA3-F3DB-BA2EE1589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758055"/>
              </p:ext>
            </p:extLst>
          </p:nvPr>
        </p:nvGraphicFramePr>
        <p:xfrm>
          <a:off x="639763" y="1634659"/>
          <a:ext cx="10904537" cy="421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93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7EB7-C577-F10C-CC7E-996846C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소개</a:t>
            </a:r>
            <a:endParaRPr lang="ko-KR" altLang="en-US" dirty="0"/>
          </a:p>
        </p:txBody>
      </p:sp>
      <p:pic>
        <p:nvPicPr>
          <p:cNvPr id="4" name="내용 개체 틀 3" descr="텍스트, 의류, 신발류, 바지이(가) 표시된 사진&#10;&#10;자동 생성된 설명">
            <a:extLst>
              <a:ext uri="{FF2B5EF4-FFF2-40B4-BE49-F238E27FC236}">
                <a16:creationId xmlns:a16="http://schemas.microsoft.com/office/drawing/2014/main" id="{D6518E37-A2A2-A7F3-EE77-5C86EF40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379" y="1788057"/>
            <a:ext cx="4865903" cy="4596724"/>
          </a:xfr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DE8A4F0-B771-32DA-8826-A5B36E47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0" y="1857929"/>
            <a:ext cx="6187539" cy="29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B578-FE5F-64D9-1BF4-15ECE72A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일정</a:t>
            </a:r>
            <a:endParaRPr lang="ko-KR" altLang="en-US"/>
          </a:p>
        </p:txBody>
      </p:sp>
      <p:pic>
        <p:nvPicPr>
          <p:cNvPr id="7" name="내용 개체 틀 6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CA09E6A6-491F-C51D-E9BB-B71FAF214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9" y="1719215"/>
            <a:ext cx="11498199" cy="4150539"/>
          </a:xfrm>
        </p:spPr>
      </p:pic>
    </p:spTree>
    <p:extLst>
      <p:ext uri="{BB962C8B-B14F-4D97-AF65-F5344CB8AC3E}">
        <p14:creationId xmlns:p14="http://schemas.microsoft.com/office/powerpoint/2010/main" val="18047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분석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9" y="158824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sz="2800" dirty="0"/>
              <a:t>의대 증원 2000</a:t>
            </a:r>
            <a:r>
              <a:rPr lang="ko-KR" altLang="en-US" sz="2800" dirty="0"/>
              <a:t>명 맞는 숫자인가?</a:t>
            </a:r>
            <a:endParaRPr lang="ko-KR" altLang="en-US" sz="2800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의사 측 주장)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 1.  한국은 의료인 증원이 필요 없다. 현재 충분하다.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 2.  의대 증원을 해도 필수의료과에 대한 수가 조정이나 처우 개선 등이 없으면 안 간다.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   의료 교육 환경이 이미 좋지 않은데 증원을 하면 교육 질 저하가 우려된다.</a:t>
            </a:r>
          </a:p>
        </p:txBody>
      </p:sp>
    </p:spTree>
    <p:extLst>
      <p:ext uri="{BB962C8B-B14F-4D97-AF65-F5344CB8AC3E}">
        <p14:creationId xmlns:p14="http://schemas.microsoft.com/office/powerpoint/2010/main" val="7441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분석 개요</a:t>
            </a:r>
            <a:endParaRPr lang="ko-KR" altLang="en-US" dirty="0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9" y="158824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sz="2800" dirty="0"/>
              <a:t>의대 증원 2000</a:t>
            </a:r>
            <a:r>
              <a:rPr lang="ko-KR" altLang="en-US" sz="2800" dirty="0"/>
              <a:t>명 맞는 숫자인가?</a:t>
            </a:r>
            <a:endParaRPr lang="ko-KR" altLang="en-US" sz="2800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정부 측 주장)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 1. OECD 평균 대비 적고, 앞으로 노령층이 급격히 증가해 증원이 불가피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 2. 지방의료가 붕괴되지 않으려면 증원이 꼭 필요하다.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 3. 수준 높은 교육 가능하다.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    - 현재 정원이 적은 의대들은 교수당 학생수가 너무 적어 규모의 경제가 </a:t>
            </a:r>
            <a:r>
              <a:rPr lang="ko-KR" altLang="en-US" dirty="0" smtClean="0">
                <a:ea typeface="Malgun Gothic Semilight"/>
                <a:cs typeface="Malgun Gothic Semilight"/>
              </a:rPr>
              <a:t>성립하지 않음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    - 오히려 의대 증원을 해야 양질의 교육이 가능</a:t>
            </a:r>
          </a:p>
        </p:txBody>
      </p:sp>
    </p:spTree>
    <p:extLst>
      <p:ext uri="{BB962C8B-B14F-4D97-AF65-F5344CB8AC3E}">
        <p14:creationId xmlns:p14="http://schemas.microsoft.com/office/powerpoint/2010/main" val="37742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718784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1.  대한민국 의사 수 부족한가?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2022년 기준 총 의사 수 : 112,321명(한의사/치과의사 제외)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현재 대한민국 인구 수 : 51,303,688명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 3) 대한민국 인구 1000명당 의사 수 : 2.19명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 4) OECD 인구 1000명당 의사 수 평균 : 3.6명</a:t>
            </a:r>
          </a:p>
        </p:txBody>
      </p:sp>
    </p:spTree>
    <p:extLst>
      <p:ext uri="{BB962C8B-B14F-4D97-AF65-F5344CB8AC3E}">
        <p14:creationId xmlns:p14="http://schemas.microsoft.com/office/powerpoint/2010/main" val="311689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9949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2.  대한민국 고령화 수준?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대한민국 고령 인구 비율 : 19.2%(24년 2월 기준)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일본 고령 인구 비율 : 29.9%(23년 9월 기준)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 3) OECD 평균 고령 인구 비율 : 18.0%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 4) 현재 OECD 평균과 </a:t>
            </a:r>
            <a:r>
              <a:rPr lang="ko-KR" altLang="en-US" sz="2800" dirty="0" smtClean="0">
                <a:ea typeface="Malgun Gothic Semilight"/>
                <a:cs typeface="Malgun Gothic Semilight"/>
              </a:rPr>
              <a:t>큰 차이는</a:t>
            </a:r>
            <a:r>
              <a:rPr lang="ko-KR" altLang="en-US" sz="2800" dirty="0">
                <a:ea typeface="Malgun Gothic Semilight"/>
                <a:cs typeface="Malgun Gothic Semilight"/>
              </a:rPr>
              <a:t> 아님</a:t>
            </a:r>
          </a:p>
        </p:txBody>
      </p:sp>
    </p:spTree>
    <p:extLst>
      <p:ext uri="{BB962C8B-B14F-4D97-AF65-F5344CB8AC3E}">
        <p14:creationId xmlns:p14="http://schemas.microsoft.com/office/powerpoint/2010/main" val="26612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9949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3.  대한민국 고령화 추이?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대한민국 고령 인구 비율 : 19.2%(24년 2월 기준)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OECD 예상 대한민국 인구수(2035년) : 50,868,691명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 3) OECD 예상 대한민국 고령 인구 비율(2035년) : 30.1%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 4) OECD 예상 회원국 평균 고령 인구 비율(2035년) : 22.1%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 5) OECD 회원국 평균 증가 추이보다 훨씬 높은 증가율</a:t>
            </a:r>
          </a:p>
        </p:txBody>
      </p:sp>
    </p:spTree>
    <p:extLst>
      <p:ext uri="{BB962C8B-B14F-4D97-AF65-F5344CB8AC3E}">
        <p14:creationId xmlns:p14="http://schemas.microsoft.com/office/powerpoint/2010/main" val="364891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80202"/>
            <a:ext cx="10904435" cy="4527703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4.  단순 계산한 의사 수 추이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현재 정원 </a:t>
            </a:r>
            <a:r>
              <a:rPr lang="ko-KR" altLang="en-US" sz="2800" dirty="0" err="1">
                <a:ea typeface="Malgun Gothic Semilight"/>
                <a:cs typeface="Malgun Gothic Semilight"/>
              </a:rPr>
              <a:t>유지시</a:t>
            </a:r>
            <a:r>
              <a:rPr lang="ko-KR" altLang="en-US" sz="2800" dirty="0">
                <a:ea typeface="Malgun Gothic Semilight"/>
                <a:cs typeface="Malgun Gothic Semilight"/>
              </a:rPr>
              <a:t>(현재 정원 3058명)</a:t>
            </a:r>
          </a:p>
          <a:p>
            <a:pPr>
              <a:lnSpc>
                <a:spcPct val="113999"/>
              </a:lnSpc>
            </a:pPr>
            <a:r>
              <a:rPr lang="ko-KR" altLang="en-US" sz="2400" dirty="0">
                <a:ea typeface="Malgun Gothic Semilight"/>
                <a:cs typeface="Malgun Gothic Semilight"/>
              </a:rPr>
              <a:t>    - 2035년 기준 : 152,075명(22년 + 3058 * 13년)</a:t>
            </a: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    - 2035년 기준 인구 </a:t>
            </a:r>
            <a:r>
              <a:rPr lang="en-US" altLang="ko-KR" sz="2400" dirty="0">
                <a:ea typeface="+mn-lt"/>
                <a:cs typeface="+mn-lt"/>
              </a:rPr>
              <a:t>1000</a:t>
            </a:r>
            <a:r>
              <a:rPr lang="ko-KR" sz="2400" dirty="0">
                <a:ea typeface="+mn-lt"/>
                <a:cs typeface="+mn-lt"/>
              </a:rPr>
              <a:t>명당</a:t>
            </a:r>
            <a:r>
              <a:rPr lang="ko-KR" altLang="en-US" sz="2400" dirty="0">
                <a:ea typeface="+mn-lt"/>
                <a:cs typeface="+mn-lt"/>
              </a:rPr>
              <a:t> 의사 수</a:t>
            </a:r>
            <a:r>
              <a:rPr lang="ko-KR" sz="2400" dirty="0">
                <a:ea typeface="+mn-lt"/>
                <a:cs typeface="+mn-lt"/>
              </a:rPr>
              <a:t>: </a:t>
            </a:r>
            <a:r>
              <a:rPr lang="en-US" altLang="ko-KR" sz="2400" dirty="0">
                <a:ea typeface="+mn-lt"/>
                <a:cs typeface="+mn-lt"/>
              </a:rPr>
              <a:t>2.99명</a:t>
            </a:r>
            <a:endParaRPr lang="ko-KR" sz="2400" dirty="0">
              <a:solidFill>
                <a:srgbClr val="232323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2000명 </a:t>
            </a:r>
            <a:r>
              <a:rPr lang="ko-KR" altLang="en-US" sz="2800" dirty="0" err="1">
                <a:ea typeface="Malgun Gothic Semilight"/>
                <a:cs typeface="Malgun Gothic Semilight"/>
              </a:rPr>
              <a:t>증원시</a:t>
            </a:r>
            <a:r>
              <a:rPr lang="ko-KR" altLang="en-US" sz="2800" dirty="0">
                <a:ea typeface="Malgun Gothic Semilight"/>
                <a:cs typeface="Malgun Gothic Semilight"/>
              </a:rPr>
              <a:t>(총 정원 5058명)</a:t>
            </a: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    - 2035년 기준 : </a:t>
            </a:r>
            <a:r>
              <a:rPr lang="en-US" altLang="ko-KR" sz="2400" dirty="0">
                <a:ea typeface="+mn-lt"/>
                <a:cs typeface="+mn-lt"/>
              </a:rPr>
              <a:t>178,075</a:t>
            </a:r>
            <a:r>
              <a:rPr lang="ko-KR" sz="2400" dirty="0">
                <a:ea typeface="+mn-lt"/>
                <a:cs typeface="+mn-lt"/>
              </a:rPr>
              <a:t>명(22년 + </a:t>
            </a:r>
            <a:r>
              <a:rPr lang="en-US" altLang="ko-KR" sz="2400" dirty="0">
                <a:ea typeface="+mn-lt"/>
                <a:cs typeface="+mn-lt"/>
              </a:rPr>
              <a:t>5058</a:t>
            </a:r>
            <a:r>
              <a:rPr lang="ko-KR" sz="2400" dirty="0">
                <a:ea typeface="+mn-lt"/>
                <a:cs typeface="+mn-lt"/>
              </a:rPr>
              <a:t> * 13년)</a:t>
            </a:r>
            <a:endParaRPr lang="ko-KR" sz="2400" b="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    - 2035년 기준 인구 </a:t>
            </a:r>
            <a:r>
              <a:rPr lang="en-US" altLang="ko-KR" sz="2400" dirty="0">
                <a:ea typeface="+mn-lt"/>
                <a:cs typeface="+mn-lt"/>
              </a:rPr>
              <a:t>1000</a:t>
            </a:r>
            <a:r>
              <a:rPr lang="ko-KR" sz="2400" dirty="0">
                <a:ea typeface="+mn-lt"/>
                <a:cs typeface="+mn-lt"/>
              </a:rPr>
              <a:t>명당 의사 수: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3.5</a:t>
            </a:r>
            <a:r>
              <a:rPr lang="ko-KR" altLang="en-US" sz="2400" dirty="0">
                <a:ea typeface="+mn-lt"/>
                <a:cs typeface="+mn-lt"/>
              </a:rPr>
              <a:t>명 =&gt; 증원해도 </a:t>
            </a:r>
            <a:r>
              <a:rPr lang="ko-KR" altLang="en-US" sz="2400" dirty="0">
                <a:ea typeface="Malgun Gothic Semilight"/>
                <a:cs typeface="Malgun Gothic Semilight"/>
              </a:rPr>
              <a:t>OECD</a:t>
            </a:r>
            <a:r>
              <a:rPr lang="ko-KR" altLang="en-US" sz="2400" dirty="0">
                <a:ea typeface="+mn-lt"/>
                <a:cs typeface="+mn-lt"/>
              </a:rPr>
              <a:t> 평균 밑</a:t>
            </a:r>
            <a:endParaRPr lang="ko-KR" b="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893986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Malgun Gothic Semilight</vt:lpstr>
      <vt:lpstr>Meiryo</vt:lpstr>
      <vt:lpstr>Malgun Gothic</vt:lpstr>
      <vt:lpstr>Malgun Gothic</vt:lpstr>
      <vt:lpstr>Arial</vt:lpstr>
      <vt:lpstr>Wingdings</vt:lpstr>
      <vt:lpstr>MeiryoVTI</vt:lpstr>
      <vt:lpstr>데이터 분석 </vt:lpstr>
      <vt:lpstr>소개</vt:lpstr>
      <vt:lpstr>일정</vt:lpstr>
      <vt:lpstr>분석 개요</vt:lpstr>
      <vt:lpstr>분석 개요</vt:lpstr>
      <vt:lpstr>분석</vt:lpstr>
      <vt:lpstr>분석</vt:lpstr>
      <vt:lpstr>분석</vt:lpstr>
      <vt:lpstr>분석</vt:lpstr>
      <vt:lpstr>목표</vt:lpstr>
      <vt:lpstr>이슈사항</vt:lpstr>
      <vt:lpstr>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Hansol Kim</cp:lastModifiedBy>
  <cp:revision>528</cp:revision>
  <dcterms:created xsi:type="dcterms:W3CDTF">2024-04-01T04:17:44Z</dcterms:created>
  <dcterms:modified xsi:type="dcterms:W3CDTF">2024-08-29T10:15:00Z</dcterms:modified>
</cp:coreProperties>
</file>