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5d88d0a7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5d88d0a7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5d88d0a7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5d88d0a7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5d88d0a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85d88d0a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5d88d0a7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85d88d0a7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7de3757f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7de3757f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5d88d0a7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5d88d0a7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5d88d0a7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5d88d0a7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5d88d0a7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5d88d0a7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5d88d0a7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5d88d0a7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de3757f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de3757f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58075" y="1444250"/>
            <a:ext cx="4731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NYC 311 Data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65825"/>
            <a:ext cx="8520600" cy="15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Hansol Kim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EAI 6120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December 18, 2021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0" y="1495125"/>
            <a:ext cx="2331951" cy="23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797175" y="1152475"/>
            <a:ext cx="603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Distribute Labor can elevate efficiency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14 out of 28 departments handle most of the complain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Department other than NYPD should handle larger share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Agencies other than NYPD also should handle request at night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Arrange for Peaks in Call Volume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May to October is the busiest season of the year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Extreme weather events can cause peaks in this season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Lacks of department handle request can cause peaks in evening to early morning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2797175" cy="352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Thank You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379800" y="1152475"/>
            <a:ext cx="445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NYC open Data : 311 Service Request from 2010 to Present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includes 7.6 Million Requests (Jan 2019 - mid Dec 2021)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0" y="1197725"/>
            <a:ext cx="4096724" cy="32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4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Complaint Type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321250" y="938525"/>
            <a:ext cx="2511000" cy="4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Complaints are mostly related to noise, vehicle, traffic and utilities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Noise complaints are the major category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00" y="998925"/>
            <a:ext cx="6016452" cy="38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Complain Distribution by Borough Over Time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0" y="1645075"/>
            <a:ext cx="14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2019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8950"/>
            <a:ext cx="2972001" cy="305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450" y="2081725"/>
            <a:ext cx="3053817" cy="30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725" y="2088950"/>
            <a:ext cx="2805275" cy="30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69363" y="1645075"/>
            <a:ext cx="14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2020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6338725" y="1645075"/>
            <a:ext cx="14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2021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65700" y="5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/ Shutdown impact on 311 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5787600" y="1106475"/>
            <a:ext cx="3128400" cy="3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Shutdown impacted on the number of request cases during certain period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Covid - 19 impacted on request trends (Historically request decrease in June - July)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Due to Covid - 19, complain request increased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650"/>
            <a:ext cx="5879600" cy="432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 counts with Top 8 Department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348875" y="1152475"/>
            <a:ext cx="24834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14 out of 28 departments receives most of complaints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NYPD takes the largest share of request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Some departments barely receive complaint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426" y="1081169"/>
            <a:ext cx="403922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251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the Busiest?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6707725" y="824500"/>
            <a:ext cx="21246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Spring to Fall is the busiest season of the year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Regardless of the day, people request service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Request starts to Increase at 04:00, Peak at 12:00 and Start to Decrease Midnight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4500"/>
            <a:ext cx="6429375" cy="42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16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4 Departments Total Calls by Hour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48250" y="905725"/>
            <a:ext cx="2604900" cy="42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Most calls to the departments are made during the day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Most calls to the NYPD are made evening to early morning (8 P.M to 4 A.M)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HPD is the busiest in the day, NYPD is the busiest in the evening to early morning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0" y="741700"/>
            <a:ext cx="6501727" cy="43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- Total Count of Complain Over Years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6790525" y="1152475"/>
            <a:ext cx="204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number of Complain is constantly increasing over years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As Pandemic hasn’t over yet, the complaint will keep increase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9100196-3097-41AD-94CC-946ECC9E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3381"/>
            <a:ext cx="6790525" cy="2840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55756-2BEB-4FDB-B4BC-3BEEF59D3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1144"/>
            <a:ext cx="6790525" cy="953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Analyzing NYC 311 Data</vt:lpstr>
      <vt:lpstr>Data Sources</vt:lpstr>
      <vt:lpstr>Top 20 Complaint Type</vt:lpstr>
      <vt:lpstr>Top 20 Complain Distribution by Borough Over Time</vt:lpstr>
      <vt:lpstr>Covid-19 / Shutdown impact on 311 Request </vt:lpstr>
      <vt:lpstr>Complaint counts with Top 8 Department</vt:lpstr>
      <vt:lpstr>When is the Busiest?</vt:lpstr>
      <vt:lpstr>Top 4 Departments Total Calls by Hour</vt:lpstr>
      <vt:lpstr>Predict - Total Count of Complain Over Years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NYC 311 Data</dc:title>
  <cp:lastModifiedBy>한솔 김</cp:lastModifiedBy>
  <cp:revision>1</cp:revision>
  <dcterms:modified xsi:type="dcterms:W3CDTF">2021-12-17T22:07:33Z</dcterms:modified>
</cp:coreProperties>
</file>