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09E"/>
    <a:srgbClr val="B4D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486337" y="2677415"/>
            <a:ext cx="10363200" cy="830997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486337" y="3645155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69677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61826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9920407" y="274639"/>
            <a:ext cx="1661993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361995" y="274639"/>
            <a:ext cx="7274005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8854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09591" y="274639"/>
            <a:ext cx="10242021" cy="861775"/>
          </a:xfrm>
        </p:spPr>
        <p:txBody>
          <a:bodyPr wrap="square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309591" y="1258528"/>
            <a:ext cx="10242021" cy="5162719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8"/>
            <a:ext cx="854031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333" b="1" i="0" smtClean="0">
                <a:latin typeface="Arial"/>
                <a:cs typeface="Arial"/>
              </a:rPr>
              <a:pPr algn="ctr"/>
              <a:t>‹#›</a:t>
            </a:fld>
            <a:endParaRPr lang="nb-NO" sz="1333" b="1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17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/>
          <p:cNvSpPr>
            <a:spLocks noGrp="1"/>
          </p:cNvSpPr>
          <p:nvPr>
            <p:ph type="title"/>
          </p:nvPr>
        </p:nvSpPr>
        <p:spPr>
          <a:xfrm>
            <a:off x="1410587" y="4406901"/>
            <a:ext cx="10363200" cy="173368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tekst 2"/>
          <p:cNvSpPr>
            <a:spLocks noGrp="1"/>
          </p:cNvSpPr>
          <p:nvPr>
            <p:ph type="body" idx="1"/>
          </p:nvPr>
        </p:nvSpPr>
        <p:spPr>
          <a:xfrm>
            <a:off x="1410587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60028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460735" y="274639"/>
            <a:ext cx="9876539" cy="830997"/>
          </a:xfrm>
        </p:spPr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486283" y="1600201"/>
            <a:ext cx="489046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7074283" y="1600201"/>
            <a:ext cx="4898591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01315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8EE9C375-BC40-0640-9640-640C9BF9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82" y="324199"/>
            <a:ext cx="10579353" cy="861775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2DCEF1B6-FE1E-4743-AAB6-A99F18ACA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5982" y="1975350"/>
            <a:ext cx="5147469" cy="448484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A381883D-106E-334A-B002-3BC8289A1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1946" y="1335589"/>
            <a:ext cx="5243389" cy="63976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5" name="Plassholder for innhold 5">
            <a:extLst>
              <a:ext uri="{FF2B5EF4-FFF2-40B4-BE49-F238E27FC236}">
                <a16:creationId xmlns:a16="http://schemas.microsoft.com/office/drawing/2014/main" id="{08174DEA-F61E-5044-BC38-EC3A8D3D6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71946" y="1975350"/>
            <a:ext cx="5243389" cy="448484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6" name="Plassholder for tekst 4">
            <a:extLst>
              <a:ext uri="{FF2B5EF4-FFF2-40B4-BE49-F238E27FC236}">
                <a16:creationId xmlns:a16="http://schemas.microsoft.com/office/drawing/2014/main" id="{765D39EB-2DDF-6741-98F3-CCA0D1E85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5981" y="1335588"/>
            <a:ext cx="5149491" cy="63976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38717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11198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33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366190" y="521901"/>
            <a:ext cx="4011084" cy="91319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5523322" y="273052"/>
            <a:ext cx="6353445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366190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9156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64573"/>
            <a:ext cx="7315200" cy="502766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90334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60327" y="274639"/>
            <a:ext cx="10488327" cy="861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60327" y="1256145"/>
            <a:ext cx="10488327" cy="5327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5" name="Bilde 4" descr="stripe_16_9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0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609585" rtl="0" eaLnBrk="1" latinLnBrk="0" hangingPunct="1">
        <a:spcBef>
          <a:spcPct val="0"/>
        </a:spcBef>
        <a:buNone/>
        <a:defRPr sz="4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867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FC1095-7B50-FE74-A932-BBA5C006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745" y="270120"/>
            <a:ext cx="9876539" cy="830997"/>
          </a:xfrm>
        </p:spPr>
        <p:txBody>
          <a:bodyPr/>
          <a:lstStyle/>
          <a:p>
            <a:r>
              <a:rPr lang="el-GR" dirty="0"/>
              <a:t>Μ</a:t>
            </a:r>
            <a:r>
              <a:rPr lang="en-US" dirty="0" err="1"/>
              <a:t>icrolabs</a:t>
            </a:r>
            <a:r>
              <a:rPr lang="en-US" dirty="0"/>
              <a:t> initiative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B9EB45FD-D073-7173-6FBF-6FE286CC00FB}"/>
              </a:ext>
            </a:extLst>
          </p:cNvPr>
          <p:cNvSpPr txBox="1"/>
          <p:nvPr/>
        </p:nvSpPr>
        <p:spPr>
          <a:xfrm>
            <a:off x="2803110" y="4503361"/>
            <a:ext cx="2956662" cy="95410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1509E"/>
                </a:solidFill>
              </a:rPr>
              <a:t>Infrastructure &amp;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Initially hosted by NTNU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Independent unit in the future?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4A444FC4-F378-AC75-EC5C-D04AC80A9384}"/>
              </a:ext>
            </a:extLst>
          </p:cNvPr>
          <p:cNvSpPr txBox="1"/>
          <p:nvPr/>
        </p:nvSpPr>
        <p:spPr>
          <a:xfrm>
            <a:off x="5883864" y="4506090"/>
            <a:ext cx="2953524" cy="95410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1509E"/>
                </a:solidFill>
              </a:rPr>
              <a:t>Outreach &amp; dissemination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Workshops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Development of partnerships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0307149B-0B24-60BC-1D41-602E2BB5E097}"/>
              </a:ext>
            </a:extLst>
          </p:cNvPr>
          <p:cNvSpPr txBox="1"/>
          <p:nvPr/>
        </p:nvSpPr>
        <p:spPr>
          <a:xfrm>
            <a:off x="8961480" y="4518709"/>
            <a:ext cx="2964186" cy="95410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1509E"/>
                </a:solidFill>
              </a:rPr>
              <a:t>Concept dev. &amp; oversight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Define what a contribution should look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Assessment of contributions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FBF602EF-3BD9-F2C2-5458-1FF4E61F3005}"/>
              </a:ext>
            </a:extLst>
          </p:cNvPr>
          <p:cNvSpPr txBox="1"/>
          <p:nvPr/>
        </p:nvSpPr>
        <p:spPr>
          <a:xfrm>
            <a:off x="2803110" y="2951946"/>
            <a:ext cx="4390811" cy="95410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1509E"/>
                </a:solidFill>
              </a:rPr>
              <a:t>Open sourced </a:t>
            </a:r>
            <a:r>
              <a:rPr lang="en-US" sz="1400" b="1" dirty="0" err="1">
                <a:solidFill>
                  <a:srgbClr val="01509E"/>
                </a:solidFill>
              </a:rPr>
              <a:t>microlabs</a:t>
            </a:r>
            <a:endParaRPr lang="en-US" sz="1400" b="1" dirty="0">
              <a:solidFill>
                <a:srgbClr val="01509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Hardware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Software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Teaching material for instructors and students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11593EAE-B3A6-CDC1-3F3C-0BBA1B75B9BC}"/>
              </a:ext>
            </a:extLst>
          </p:cNvPr>
          <p:cNvSpPr txBox="1"/>
          <p:nvPr/>
        </p:nvSpPr>
        <p:spPr>
          <a:xfrm>
            <a:off x="2803111" y="1371434"/>
            <a:ext cx="9122556" cy="116955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1509E"/>
                </a:solidFill>
              </a:rPr>
              <a:t>Lab experiences for everyone – “</a:t>
            </a:r>
            <a:r>
              <a:rPr lang="en-US" sz="1400" b="1" i="1" dirty="0" err="1">
                <a:solidFill>
                  <a:srgbClr val="01509E"/>
                </a:solidFill>
              </a:rPr>
              <a:t>Kunnskap</a:t>
            </a:r>
            <a:r>
              <a:rPr lang="en-US" sz="1400" b="1" i="1" dirty="0">
                <a:solidFill>
                  <a:srgbClr val="01509E"/>
                </a:solidFill>
              </a:rPr>
              <a:t> for </a:t>
            </a:r>
            <a:r>
              <a:rPr lang="en-US" sz="1400" b="1" i="1" dirty="0" err="1">
                <a:solidFill>
                  <a:srgbClr val="01509E"/>
                </a:solidFill>
              </a:rPr>
              <a:t>en</a:t>
            </a:r>
            <a:r>
              <a:rPr lang="en-US" sz="1400" b="1" i="1" dirty="0">
                <a:solidFill>
                  <a:srgbClr val="01509E"/>
                </a:solidFill>
              </a:rPr>
              <a:t> </a:t>
            </a:r>
            <a:r>
              <a:rPr lang="en-US" sz="1400" b="1" i="1" dirty="0" err="1">
                <a:solidFill>
                  <a:srgbClr val="01509E"/>
                </a:solidFill>
              </a:rPr>
              <a:t>bedre</a:t>
            </a:r>
            <a:r>
              <a:rPr lang="en-US" sz="1400" b="1" i="1" dirty="0">
                <a:solidFill>
                  <a:srgbClr val="01509E"/>
                </a:solidFill>
              </a:rPr>
              <a:t> </a:t>
            </a:r>
            <a:r>
              <a:rPr lang="en-US" sz="1400" b="1" i="1" dirty="0" err="1">
                <a:solidFill>
                  <a:srgbClr val="01509E"/>
                </a:solidFill>
              </a:rPr>
              <a:t>verden</a:t>
            </a:r>
            <a:r>
              <a:rPr lang="en-US" sz="1400" b="1" i="1" dirty="0">
                <a:solidFill>
                  <a:srgbClr val="01509E"/>
                </a:solidFill>
              </a:rPr>
              <a:t>”</a:t>
            </a:r>
            <a:endParaRPr lang="en-US" sz="1400" b="1" dirty="0">
              <a:solidFill>
                <a:srgbClr val="01509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Freely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Usable everywhere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Diverse and inclusive community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Collaborative development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697439AF-E3EA-8EF0-2C5C-364427708208}"/>
              </a:ext>
            </a:extLst>
          </p:cNvPr>
          <p:cNvSpPr txBox="1"/>
          <p:nvPr/>
        </p:nvSpPr>
        <p:spPr>
          <a:xfrm>
            <a:off x="7534859" y="2951945"/>
            <a:ext cx="4390807" cy="95410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1509E"/>
                </a:solidFill>
              </a:rPr>
              <a:t>Decentralized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Adaptive textbooks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Assisted self guidance &amp; hybrid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Education research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7F09ECE5-6C03-FC35-E307-1D8CBDCC9178}"/>
              </a:ext>
            </a:extLst>
          </p:cNvPr>
          <p:cNvSpPr txBox="1"/>
          <p:nvPr/>
        </p:nvSpPr>
        <p:spPr>
          <a:xfrm>
            <a:off x="1277009" y="176136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Ambition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969C6F6-1668-FB44-2D6E-C3E941691D20}"/>
              </a:ext>
            </a:extLst>
          </p:cNvPr>
          <p:cNvSpPr txBox="1"/>
          <p:nvPr/>
        </p:nvSpPr>
        <p:spPr>
          <a:xfrm>
            <a:off x="1413745" y="3274718"/>
            <a:ext cx="80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DC036F0A-9AAC-1159-6A52-7CE06446CAA4}"/>
              </a:ext>
            </a:extLst>
          </p:cNvPr>
          <p:cNvSpPr txBox="1"/>
          <p:nvPr/>
        </p:nvSpPr>
        <p:spPr>
          <a:xfrm>
            <a:off x="1148769" y="47957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Foundation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274897CC-7244-F06F-7DB4-E5B3663E9139}"/>
              </a:ext>
            </a:extLst>
          </p:cNvPr>
          <p:cNvSpPr txBox="1"/>
          <p:nvPr/>
        </p:nvSpPr>
        <p:spPr>
          <a:xfrm>
            <a:off x="1316593" y="617238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Funding</a:t>
            </a:r>
          </a:p>
        </p:txBody>
      </p: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15D8BC2D-BE37-F3A2-B2F5-978DA2C21B59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H="1" flipV="1">
            <a:off x="1818183" y="5165081"/>
            <a:ext cx="7524" cy="10073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C0326AD6-8049-6F05-072B-E5381BF86145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1818183" y="3644050"/>
            <a:ext cx="0" cy="1151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FC645765-1D33-9C18-5C58-50EB92506974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1818183" y="2130692"/>
            <a:ext cx="0" cy="1144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A2D462C4-E424-8C80-CE32-CCA3F6A0E587}"/>
              </a:ext>
            </a:extLst>
          </p:cNvPr>
          <p:cNvSpPr txBox="1"/>
          <p:nvPr/>
        </p:nvSpPr>
        <p:spPr>
          <a:xfrm>
            <a:off x="2779365" y="6167624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IFAC</a:t>
            </a:r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B5602FFF-F005-0CE2-E9B5-3BD487C58B09}"/>
              </a:ext>
            </a:extLst>
          </p:cNvPr>
          <p:cNvSpPr txBox="1"/>
          <p:nvPr/>
        </p:nvSpPr>
        <p:spPr>
          <a:xfrm>
            <a:off x="3804386" y="616762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Excited 1</a:t>
            </a:r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1119133C-E79A-2039-1CE5-F401CC6A9967}"/>
              </a:ext>
            </a:extLst>
          </p:cNvPr>
          <p:cNvSpPr txBox="1"/>
          <p:nvPr/>
        </p:nvSpPr>
        <p:spPr>
          <a:xfrm>
            <a:off x="5265360" y="616762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Excited 2</a:t>
            </a:r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0FA01751-F25C-14B9-04DC-2E572680E247}"/>
              </a:ext>
            </a:extLst>
          </p:cNvPr>
          <p:cNvSpPr txBox="1"/>
          <p:nvPr/>
        </p:nvSpPr>
        <p:spPr>
          <a:xfrm>
            <a:off x="6708992" y="61676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NTNU</a:t>
            </a:r>
          </a:p>
        </p:txBody>
      </p:sp>
    </p:spTree>
    <p:extLst>
      <p:ext uri="{BB962C8B-B14F-4D97-AF65-F5344CB8AC3E}">
        <p14:creationId xmlns:p14="http://schemas.microsoft.com/office/powerpoint/2010/main" val="134204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96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1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3" baseType="lpstr">
      <vt:lpstr>Arial</vt:lpstr>
      <vt:lpstr>Office-tema</vt:lpstr>
      <vt:lpstr>Μicrolabs initiative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Alvar Engmark</dc:creator>
  <cp:lastModifiedBy>Hans Alvar Engmark</cp:lastModifiedBy>
  <cp:revision>120</cp:revision>
  <dcterms:created xsi:type="dcterms:W3CDTF">2024-01-18T11:24:38Z</dcterms:created>
  <dcterms:modified xsi:type="dcterms:W3CDTF">2025-01-31T12:57:35Z</dcterms:modified>
</cp:coreProperties>
</file>