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5730"/>
  </p:normalViewPr>
  <p:slideViewPr>
    <p:cSldViewPr snapToGrid="0" snapToObjects="1">
      <p:cViewPr>
        <p:scale>
          <a:sx n="45" d="100"/>
          <a:sy n="45" d="100"/>
        </p:scale>
        <p:origin x="2792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3835-C955-DA40-88D0-02EE7F6FC74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60D3-B0DF-BD47-BD59-98CA71311B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9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60D3-B0DF-BD47-BD59-98CA71311B0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59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60D3-B0DF-BD47-BD59-98CA71311B0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7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60D3-B0DF-BD47-BD59-98CA71311B0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2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32E-E440-0341-9666-0E014A774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281E-CBF6-584F-8EB1-BF5A1DF4A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5A6DFC-BC0F-854E-BD5E-88294C7C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740B3-82C3-1E48-8352-ADCD4BD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82A1C-9982-434E-ADE7-B3739DA2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5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3C5A-67E3-864C-81B9-805E02C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3788D-15B5-5945-ACBF-0F880DDA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02CBF-4E13-8248-B224-282EA1D2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8FA5-BEE8-9A48-B418-66268BB4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A1E25-B3DF-974E-8C52-B1E0DE0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3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0A7945-8D42-B048-AF88-86C286BC4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0A6DA8-66A0-E645-8005-4E6D7FA9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1A3CE-5AB0-E445-9C8C-1646E664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D882-E2ED-0643-AEDA-FD0F761C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13AFE-7762-2E41-AECD-F032CD0A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5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57AE6-1503-0C43-8076-D5360F8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F8436-18AE-DB4F-A0FC-7E70BC00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37BF7-63D6-244C-8646-A10FA76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AFC96A-52AA-1C49-ADF3-E021AD9F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5CDF7-8ED8-5E47-AC47-9E4758F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2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609B2-FADF-3F48-B09A-FC46A527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A6B62-BE8D-E748-9D94-1621787D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BF6DB4-65A4-FD46-9BBF-69F87183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A1356-394C-2F46-8BE6-B087680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2C163-0A17-B440-8D4B-DDB5BB53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53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AF11-D12C-C84E-9DE2-930693BE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BE1E0-5F6D-3D40-8426-ABB88736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A37756-481C-A042-ADF1-152D2CF24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BDC6EC-3FD8-8B40-BC2D-D32CB78E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058D0-F303-504C-B029-C283534C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2B0838-71A1-6343-BE1D-2ECE00DE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8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4F2C-F7CF-5340-92C9-7ADA606B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D96A4-A129-1D42-B52D-8F644CBF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2A7948-ED84-B147-B069-2C09C6CE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83BF38-5F69-4549-A3F1-194CCC39A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1C7F05-96A5-B841-870C-85F11D299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9906A4-0691-4C4B-991E-FB9FE251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189A60-3558-0641-8D6F-B2A8ABF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FDBDE2-4D89-5945-8490-DCFF7413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1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1F2C8-C3E7-0C4B-A99F-4DB07F1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563F4E-C543-034F-A080-4D4C57A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196D2D-6042-8F4B-AD2B-715BA003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CE6F28-29C5-D540-99CE-6430159C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1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C9C75F-304B-F744-AFC1-FEFC13D2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6EE186-95A9-2646-9F4C-133A9A4D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878E75-A6CB-DB4D-AE07-CF34E38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28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F781C-903D-9346-850D-CF4C6F14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36ECD-41A4-9145-8DCF-5361AF12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26274A-C522-B848-A918-EAAE9187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8B19D-0F0B-DB4F-9CFB-BE0F40B1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FBD6D1-9363-6646-957E-09D735DD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19C85C-F3D5-5845-ADE3-203A06A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73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48371-9BC3-D148-87E8-DAEFFC0E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65F50E-EF7B-6A4C-8C8B-29CDDE273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546BF1-ED29-4945-8C9A-8FB3DCF8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95023-C824-8542-8219-D0740655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81C88A-5F8D-744C-898C-205029A2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6F183-CBE3-D24D-B465-9D912A1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2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C6E763-D669-B04F-8615-EC8A82EF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8FA1EE-3032-5D4C-A210-86E6A16A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9AD0E-626E-1745-A4E9-1BEBD8E67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CC1F-567D-D449-BA55-FC7318B84AD2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213DD-78F6-CA4C-A770-32464065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744BE-DDFE-8C4F-9E3F-02EAFDA71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799B-4BE9-8C43-9E6D-C91485418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490470C0-DF32-D34C-8FAB-532BF8D856F1}"/>
              </a:ext>
            </a:extLst>
          </p:cNvPr>
          <p:cNvGrpSpPr/>
          <p:nvPr/>
        </p:nvGrpSpPr>
        <p:grpSpPr>
          <a:xfrm>
            <a:off x="608305" y="-1065727"/>
            <a:ext cx="13803694" cy="7637977"/>
            <a:chOff x="322555" y="-779977"/>
            <a:chExt cx="13803694" cy="763797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B67956B-46CB-4242-B2E9-727967AAE9E8}"/>
                </a:ext>
              </a:extLst>
            </p:cNvPr>
            <p:cNvSpPr/>
            <p:nvPr/>
          </p:nvSpPr>
          <p:spPr>
            <a:xfrm>
              <a:off x="322555" y="391221"/>
              <a:ext cx="450997" cy="6040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37E061D-5F8B-A44E-BB39-6914839B3726}"/>
                </a:ext>
              </a:extLst>
            </p:cNvPr>
            <p:cNvSpPr txBox="1"/>
            <p:nvPr/>
          </p:nvSpPr>
          <p:spPr>
            <a:xfrm rot="16200000">
              <a:off x="34888" y="32639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ヘッダー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69A14BE-3BC9-C747-BB21-E2D84F3657C4}"/>
                </a:ext>
              </a:extLst>
            </p:cNvPr>
            <p:cNvSpPr/>
            <p:nvPr/>
          </p:nvSpPr>
          <p:spPr>
            <a:xfrm>
              <a:off x="4571134" y="440229"/>
              <a:ext cx="2006757" cy="82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D9FAFC-3506-F449-B996-DBD3B2E21E81}"/>
                </a:ext>
              </a:extLst>
            </p:cNvPr>
            <p:cNvSpPr txBox="1"/>
            <p:nvPr/>
          </p:nvSpPr>
          <p:spPr>
            <a:xfrm>
              <a:off x="4922783" y="67576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ログイン画面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A9797AA-21BF-E94F-B8B1-42BAEE90C446}"/>
                </a:ext>
              </a:extLst>
            </p:cNvPr>
            <p:cNvSpPr/>
            <p:nvPr/>
          </p:nvSpPr>
          <p:spPr>
            <a:xfrm>
              <a:off x="4562183" y="2942202"/>
              <a:ext cx="2006757" cy="82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5F780F5-7BC2-AD46-B5D1-733EAF16F578}"/>
                </a:ext>
              </a:extLst>
            </p:cNvPr>
            <p:cNvSpPr txBox="1"/>
            <p:nvPr/>
          </p:nvSpPr>
          <p:spPr>
            <a:xfrm>
              <a:off x="4755826" y="316958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⑦プラン一覧</a:t>
              </a:r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6E29358-0F48-DB46-AE9C-F45C750CF6DE}"/>
                </a:ext>
              </a:extLst>
            </p:cNvPr>
            <p:cNvSpPr/>
            <p:nvPr/>
          </p:nvSpPr>
          <p:spPr>
            <a:xfrm>
              <a:off x="8236433" y="2336718"/>
              <a:ext cx="2026719" cy="24782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C4E7CB7-EC75-9F47-8605-7EAA75DB9CE8}"/>
                </a:ext>
              </a:extLst>
            </p:cNvPr>
            <p:cNvSpPr txBox="1"/>
            <p:nvPr/>
          </p:nvSpPr>
          <p:spPr>
            <a:xfrm>
              <a:off x="8407143" y="3392100"/>
              <a:ext cx="1796788" cy="38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⑨プラン詳細</a:t>
              </a:r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18641DC-682D-7A44-923A-0FC6A4929E28}"/>
                </a:ext>
              </a:extLst>
            </p:cNvPr>
            <p:cNvSpPr/>
            <p:nvPr/>
          </p:nvSpPr>
          <p:spPr>
            <a:xfrm>
              <a:off x="8261228" y="1258085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75D1756-1158-A349-9F2E-8B7C719577C7}"/>
                </a:ext>
              </a:extLst>
            </p:cNvPr>
            <p:cNvSpPr txBox="1"/>
            <p:nvPr/>
          </p:nvSpPr>
          <p:spPr>
            <a:xfrm>
              <a:off x="8376109" y="15030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⑧プラン登録</a:t>
              </a:r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16301F-71EE-E047-A7B6-B200A5545EE0}"/>
                </a:ext>
              </a:extLst>
            </p:cNvPr>
            <p:cNvSpPr/>
            <p:nvPr/>
          </p:nvSpPr>
          <p:spPr>
            <a:xfrm>
              <a:off x="12107198" y="318795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2B1BE75-0DF8-9442-B39E-B483691AEE02}"/>
                </a:ext>
              </a:extLst>
            </p:cNvPr>
            <p:cNvSpPr txBox="1"/>
            <p:nvPr/>
          </p:nvSpPr>
          <p:spPr>
            <a:xfrm>
              <a:off x="12094924" y="347952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⑪プラン詳細編集</a:t>
              </a:r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B60AF56-CB1D-D64E-A418-20CEF8900FF5}"/>
                </a:ext>
              </a:extLst>
            </p:cNvPr>
            <p:cNvSpPr/>
            <p:nvPr/>
          </p:nvSpPr>
          <p:spPr>
            <a:xfrm>
              <a:off x="4581753" y="-779977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5125B7C-CC75-9945-A098-BE8B6995F0FA}"/>
                </a:ext>
              </a:extLst>
            </p:cNvPr>
            <p:cNvSpPr txBox="1"/>
            <p:nvPr/>
          </p:nvSpPr>
          <p:spPr>
            <a:xfrm>
              <a:off x="4807366" y="-53344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パスワード変更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E812EA-D5B2-0F4E-8D29-E08F6D906F1A}"/>
                </a:ext>
              </a:extLst>
            </p:cNvPr>
            <p:cNvSpPr/>
            <p:nvPr/>
          </p:nvSpPr>
          <p:spPr>
            <a:xfrm>
              <a:off x="12096953" y="414007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B9ED65E-3433-1847-8594-A67445CCD4E9}"/>
                </a:ext>
              </a:extLst>
            </p:cNvPr>
            <p:cNvSpPr txBox="1"/>
            <p:nvPr/>
          </p:nvSpPr>
          <p:spPr>
            <a:xfrm>
              <a:off x="12084668" y="440610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⑫プラン詳細編集</a:t>
              </a:r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41B27CF-0493-6743-AA98-7E714843414D}"/>
                </a:ext>
              </a:extLst>
            </p:cNvPr>
            <p:cNvSpPr/>
            <p:nvPr/>
          </p:nvSpPr>
          <p:spPr>
            <a:xfrm>
              <a:off x="4571134" y="5502097"/>
              <a:ext cx="2006757" cy="1284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ABBB6D7-A6FD-0448-850E-AB9BEE483C6F}"/>
                </a:ext>
              </a:extLst>
            </p:cNvPr>
            <p:cNvSpPr txBox="1"/>
            <p:nvPr/>
          </p:nvSpPr>
          <p:spPr>
            <a:xfrm>
              <a:off x="5018480" y="600383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ユーザ一覧</a:t>
              </a:r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6B0E68F-11F5-B94E-8991-E226098E2FB2}"/>
                </a:ext>
              </a:extLst>
            </p:cNvPr>
            <p:cNvSpPr/>
            <p:nvPr/>
          </p:nvSpPr>
          <p:spPr>
            <a:xfrm>
              <a:off x="8210512" y="498747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5DEE53-8937-434E-9A93-1E3D9BBA61B7}"/>
                </a:ext>
              </a:extLst>
            </p:cNvPr>
            <p:cNvSpPr txBox="1"/>
            <p:nvPr/>
          </p:nvSpPr>
          <p:spPr>
            <a:xfrm>
              <a:off x="8532712" y="530746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ユーザ登録</a:t>
              </a:r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DB05D5-12B1-FB45-837F-392757871BF2}"/>
                </a:ext>
              </a:extLst>
            </p:cNvPr>
            <p:cNvSpPr/>
            <p:nvPr/>
          </p:nvSpPr>
          <p:spPr>
            <a:xfrm>
              <a:off x="8198748" y="596101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C02E659-D6B0-B549-B89B-7ED043B1B6AC}"/>
                </a:ext>
              </a:extLst>
            </p:cNvPr>
            <p:cNvSpPr txBox="1"/>
            <p:nvPr/>
          </p:nvSpPr>
          <p:spPr>
            <a:xfrm>
              <a:off x="8570091" y="62398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ユーザ編集</a:t>
              </a:r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AD02B5-25FD-644B-B12B-85C1630F2944}"/>
                </a:ext>
              </a:extLst>
            </p:cNvPr>
            <p:cNvSpPr/>
            <p:nvPr/>
          </p:nvSpPr>
          <p:spPr>
            <a:xfrm>
              <a:off x="12097600" y="2237899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6CC5B7A-9452-ED40-91CC-4538B3032464}"/>
                </a:ext>
              </a:extLst>
            </p:cNvPr>
            <p:cNvSpPr txBox="1"/>
            <p:nvPr/>
          </p:nvSpPr>
          <p:spPr>
            <a:xfrm>
              <a:off x="12072385" y="255294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⑩プラン詳細登録</a:t>
              </a: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0CB674CB-D18C-2248-89F5-E3510847D1D1}"/>
                </a:ext>
              </a:extLst>
            </p:cNvPr>
            <p:cNvCxnSpPr>
              <a:cxnSpLocks/>
            </p:cNvCxnSpPr>
            <p:nvPr/>
          </p:nvCxnSpPr>
          <p:spPr>
            <a:xfrm>
              <a:off x="5574513" y="71796"/>
              <a:ext cx="0" cy="36843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DF5FB1B-BD41-0445-8690-635DE49BC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578" y="1944999"/>
              <a:ext cx="1096159" cy="845236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9CFEDFF-C636-8346-94F2-CF2866DE3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5464" y="2506868"/>
              <a:ext cx="1651125" cy="149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A4AF7975-9F54-8042-B689-0DBC775FE7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188" y="2904435"/>
              <a:ext cx="1653100" cy="0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01819CE-12FE-1742-9211-4470C4EEBE01}"/>
                </a:ext>
              </a:extLst>
            </p:cNvPr>
            <p:cNvCxnSpPr>
              <a:cxnSpLocks/>
            </p:cNvCxnSpPr>
            <p:nvPr/>
          </p:nvCxnSpPr>
          <p:spPr>
            <a:xfrm>
              <a:off x="6741233" y="6569975"/>
              <a:ext cx="124146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F9468DC5-9EFE-BC43-9661-698C5A84EA2C}"/>
                </a:ext>
              </a:extLst>
            </p:cNvPr>
            <p:cNvCxnSpPr>
              <a:cxnSpLocks/>
            </p:cNvCxnSpPr>
            <p:nvPr/>
          </p:nvCxnSpPr>
          <p:spPr>
            <a:xfrm>
              <a:off x="993053" y="890253"/>
              <a:ext cx="343199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52BA80BE-02BD-2846-B876-A40B8B472FE0}"/>
                </a:ext>
              </a:extLst>
            </p:cNvPr>
            <p:cNvSpPr txBox="1"/>
            <p:nvPr/>
          </p:nvSpPr>
          <p:spPr>
            <a:xfrm>
              <a:off x="367536" y="26132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⑥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EB3E39C-4075-F24F-A011-02432C9CF5A8}"/>
                </a:ext>
              </a:extLst>
            </p:cNvPr>
            <p:cNvSpPr txBox="1"/>
            <p:nvPr/>
          </p:nvSpPr>
          <p:spPr>
            <a:xfrm>
              <a:off x="4646707" y="7100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①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5C6F39DC-1E5F-484C-8713-55135D01922A}"/>
                </a:ext>
              </a:extLst>
            </p:cNvPr>
            <p:cNvSpPr txBox="1"/>
            <p:nvPr/>
          </p:nvSpPr>
          <p:spPr>
            <a:xfrm>
              <a:off x="4682469" y="6026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③</a:t>
              </a:r>
              <a:endParaRPr kumimoji="1" lang="ja-JP" altLang="en-US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E17583FF-6084-4E46-A439-8F1B536C1678}"/>
                </a:ext>
              </a:extLst>
            </p:cNvPr>
            <p:cNvSpPr txBox="1"/>
            <p:nvPr/>
          </p:nvSpPr>
          <p:spPr>
            <a:xfrm>
              <a:off x="1507020" y="717069"/>
              <a:ext cx="221085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/>
                <a:t>ログインメニュー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3A688278-91C8-0C42-9469-E8F3D41445DA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47" y="3324433"/>
              <a:ext cx="343199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8956A8D9-0BD1-0C4C-AE0C-DC2749F5F571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3" y="6188503"/>
              <a:ext cx="343199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EF84B1A5-D9D0-0540-8EF4-A20AD1CD6D6B}"/>
                </a:ext>
              </a:extLst>
            </p:cNvPr>
            <p:cNvSpPr txBox="1"/>
            <p:nvPr/>
          </p:nvSpPr>
          <p:spPr>
            <a:xfrm>
              <a:off x="1364516" y="6003837"/>
              <a:ext cx="15055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ユーザ</a:t>
              </a:r>
              <a:r>
                <a:rPr kumimoji="1" lang="en-US" altLang="ja-JP" dirty="0"/>
                <a:t>&gt;</a:t>
              </a:r>
              <a:r>
                <a:rPr kumimoji="1" lang="ja-JP" altLang="en-US"/>
                <a:t>一覧</a:t>
              </a:r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FDC663A3-E2C6-2B48-8947-8A657D59E38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5565562" y="1264333"/>
              <a:ext cx="8951" cy="167786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EA19025D-F96F-E340-B58B-A955C31F2D16}"/>
                </a:ext>
              </a:extLst>
            </p:cNvPr>
            <p:cNvSpPr txBox="1"/>
            <p:nvPr/>
          </p:nvSpPr>
          <p:spPr>
            <a:xfrm>
              <a:off x="2931589" y="2237945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ログイン・プラン一覧のリンク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79D98672-F004-F349-B4FC-65BE831DE89D}"/>
                </a:ext>
              </a:extLst>
            </p:cNvPr>
            <p:cNvSpPr txBox="1"/>
            <p:nvPr/>
          </p:nvSpPr>
          <p:spPr>
            <a:xfrm>
              <a:off x="6809356" y="3479521"/>
              <a:ext cx="120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/>
                <a:t>プラン名選択</a:t>
              </a: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B8A16A8-F164-5C40-85A7-AFD7EA6C6726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3" y="1651880"/>
              <a:ext cx="7208495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EC2E64F9-A742-F545-B6DE-32878378DA9A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3" y="5187243"/>
              <a:ext cx="699244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076782EA-1EA7-E543-A78A-2B6832F3F922}"/>
                </a:ext>
              </a:extLst>
            </p:cNvPr>
            <p:cNvSpPr txBox="1"/>
            <p:nvPr/>
          </p:nvSpPr>
          <p:spPr>
            <a:xfrm>
              <a:off x="1442638" y="4991188"/>
              <a:ext cx="23984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ユーザ</a:t>
              </a:r>
              <a:r>
                <a:rPr kumimoji="1" lang="en-US" altLang="ja-JP" dirty="0"/>
                <a:t>&gt; </a:t>
              </a:r>
              <a:r>
                <a:rPr kumimoji="1" lang="ja-JP" altLang="en-US"/>
                <a:t>新規登録</a:t>
              </a:r>
              <a:r>
                <a:rPr kumimoji="1" lang="en-US" altLang="ja-JP" dirty="0"/>
                <a:t> (?)</a:t>
              </a:r>
              <a:endParaRPr kumimoji="1" lang="ja-JP" altLang="en-US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2E434D84-B22C-CB41-8C74-E6EA3A85CBE0}"/>
                </a:ext>
              </a:extLst>
            </p:cNvPr>
            <p:cNvSpPr txBox="1"/>
            <p:nvPr/>
          </p:nvSpPr>
          <p:spPr>
            <a:xfrm>
              <a:off x="1577969" y="1472133"/>
              <a:ext cx="15696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プラン＞登録</a:t>
              </a:r>
            </a:p>
          </p:txBody>
        </p: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AF4227D-30F1-734F-A246-99E72A96D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53" y="-256032"/>
              <a:ext cx="3431990" cy="56716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1D2181D8-54FE-DA40-8826-417B35F45307}"/>
                </a:ext>
              </a:extLst>
            </p:cNvPr>
            <p:cNvSpPr/>
            <p:nvPr/>
          </p:nvSpPr>
          <p:spPr>
            <a:xfrm>
              <a:off x="8230343" y="228335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39A81B0A-E86A-C742-9B59-F55ACEF013ED}"/>
                </a:ext>
              </a:extLst>
            </p:cNvPr>
            <p:cNvSpPr txBox="1"/>
            <p:nvPr/>
          </p:nvSpPr>
          <p:spPr>
            <a:xfrm>
              <a:off x="8261228" y="48889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パスワード再設定</a:t>
              </a:r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6668B4A4-B519-4F4D-A224-00F0C35C9062}"/>
                </a:ext>
              </a:extLst>
            </p:cNvPr>
            <p:cNvCxnSpPr>
              <a:cxnSpLocks/>
            </p:cNvCxnSpPr>
            <p:nvPr/>
          </p:nvCxnSpPr>
          <p:spPr>
            <a:xfrm>
              <a:off x="6738781" y="656541"/>
              <a:ext cx="1307481" cy="1282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53BB2C04-4325-8E4F-83C1-8447188EB65E}"/>
                </a:ext>
              </a:extLst>
            </p:cNvPr>
            <p:cNvSpPr txBox="1"/>
            <p:nvPr/>
          </p:nvSpPr>
          <p:spPr>
            <a:xfrm>
              <a:off x="6734893" y="27760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忘れたボタン</a:t>
              </a:r>
              <a:endParaRPr kumimoji="1" lang="ja-JP" altLang="en-US" sz="1200"/>
            </a:p>
          </p:txBody>
        </p:sp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0E4E1A45-1D3F-4649-AB01-629C035B6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350" y="964851"/>
              <a:ext cx="1314023" cy="122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2D07CF87-1808-7A4E-8D0C-3176D604452B}"/>
                </a:ext>
              </a:extLst>
            </p:cNvPr>
            <p:cNvSpPr txBox="1"/>
            <p:nvPr/>
          </p:nvSpPr>
          <p:spPr>
            <a:xfrm>
              <a:off x="6840989" y="112960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ログインへ</a:t>
              </a:r>
            </a:p>
          </p:txBody>
        </p: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C7C2711E-7689-2F46-9B15-5E2C41C04B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15" y="3389669"/>
              <a:ext cx="1403138" cy="4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A18A3923-F938-444B-B3A6-48D28104CBFD}"/>
                </a:ext>
              </a:extLst>
            </p:cNvPr>
            <p:cNvSpPr txBox="1"/>
            <p:nvPr/>
          </p:nvSpPr>
          <p:spPr>
            <a:xfrm>
              <a:off x="4548077" y="-5196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②</a:t>
              </a:r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942B78CD-BA62-7E49-BC87-34EDA3CC280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5960" y="4345017"/>
              <a:ext cx="1645973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2F0D8CB4-5E9B-C24B-B893-F9A435EBF5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9519" y="3425944"/>
              <a:ext cx="157843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4F249F26-E68B-AB43-B484-3BAD38CBCE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188" y="3872837"/>
              <a:ext cx="1624096" cy="0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DA152D6-D46B-6C4E-B0CD-FA047CBB09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5464" y="4720923"/>
              <a:ext cx="1669824" cy="0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5BBA6BD3-7302-2748-8030-82075CBDFC0C}"/>
                </a:ext>
              </a:extLst>
            </p:cNvPr>
            <p:cNvSpPr txBox="1"/>
            <p:nvPr/>
          </p:nvSpPr>
          <p:spPr>
            <a:xfrm>
              <a:off x="1409619" y="3133969"/>
              <a:ext cx="15055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プラン</a:t>
              </a:r>
              <a:r>
                <a:rPr lang="en-US" altLang="ja-JP" dirty="0"/>
                <a:t>&gt;</a:t>
              </a:r>
              <a:r>
                <a:rPr kumimoji="1" lang="ja-JP" altLang="en-US"/>
                <a:t>一覧</a:t>
              </a:r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32E8F592-AEA0-5247-B153-4D060B9E720A}"/>
                </a:ext>
              </a:extLst>
            </p:cNvPr>
            <p:cNvSpPr txBox="1"/>
            <p:nvPr/>
          </p:nvSpPr>
          <p:spPr>
            <a:xfrm>
              <a:off x="6553219" y="203962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登録ボタン</a:t>
              </a:r>
            </a:p>
          </p:txBody>
        </p:sp>
        <p:cxnSp>
          <p:nvCxnSpPr>
            <p:cNvPr id="194" name="直線矢印コネクタ 193">
              <a:extLst>
                <a:ext uri="{FF2B5EF4-FFF2-40B4-BE49-F238E27FC236}">
                  <a16:creationId xmlns:a16="http://schemas.microsoft.com/office/drawing/2014/main" id="{7F9512C9-CEB3-3142-B951-00547CF24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233" y="5457220"/>
              <a:ext cx="1155207" cy="452434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1DF0DD55-750C-DF4E-9754-AA95F13121FB}"/>
                </a:ext>
              </a:extLst>
            </p:cNvPr>
            <p:cNvSpPr txBox="1"/>
            <p:nvPr/>
          </p:nvSpPr>
          <p:spPr>
            <a:xfrm>
              <a:off x="7099346" y="574666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登録ボタン</a:t>
              </a:r>
            </a:p>
          </p:txBody>
        </p:sp>
        <p:sp>
          <p:nvSpPr>
            <p:cNvPr id="198" name="テキスト ボックス 197">
              <a:extLst>
                <a:ext uri="{FF2B5EF4-FFF2-40B4-BE49-F238E27FC236}">
                  <a16:creationId xmlns:a16="http://schemas.microsoft.com/office/drawing/2014/main" id="{28399656-26C1-634E-95C2-1B4DFA4FF4CD}"/>
                </a:ext>
              </a:extLst>
            </p:cNvPr>
            <p:cNvSpPr txBox="1"/>
            <p:nvPr/>
          </p:nvSpPr>
          <p:spPr>
            <a:xfrm>
              <a:off x="6937714" y="6581001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ユーザ</a:t>
              </a:r>
              <a:r>
                <a:rPr kumimoji="1" lang="en-US" altLang="ja-JP" sz="1200" dirty="0"/>
                <a:t>ID</a:t>
              </a:r>
              <a:endParaRPr kumimoji="1" lang="ja-JP" altLang="en-US" sz="1200"/>
            </a:p>
          </p:txBody>
        </p: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CFF2D69-6DF6-C14B-A292-2F72053FA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2301" y="6366198"/>
              <a:ext cx="133428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id="{597D13FE-F4CC-E841-A364-D554D51B87D8}"/>
                </a:ext>
              </a:extLst>
            </p:cNvPr>
            <p:cNvSpPr txBox="1"/>
            <p:nvPr/>
          </p:nvSpPr>
          <p:spPr>
            <a:xfrm>
              <a:off x="6555261" y="6063937"/>
              <a:ext cx="1717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更新</a:t>
              </a:r>
              <a:r>
                <a:rPr lang="en-US" altLang="ja-JP" sz="1200" dirty="0"/>
                <a:t>/</a:t>
              </a:r>
              <a:r>
                <a:rPr lang="ja-JP" altLang="en-US" sz="1200"/>
                <a:t>削除</a:t>
              </a:r>
              <a:r>
                <a:rPr lang="en-US" altLang="ja-JP" sz="1200" dirty="0"/>
                <a:t>/</a:t>
              </a:r>
              <a:r>
                <a:rPr lang="ja-JP" altLang="en-US" sz="1200"/>
                <a:t>戻る</a:t>
              </a:r>
              <a:r>
                <a:rPr kumimoji="1" lang="ja-JP" altLang="en-US" sz="1200"/>
                <a:t>ボタン</a:t>
              </a:r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:a16="http://schemas.microsoft.com/office/drawing/2014/main" id="{E3959D60-3772-1042-9784-490D2D44068C}"/>
                </a:ext>
              </a:extLst>
            </p:cNvPr>
            <p:cNvSpPr txBox="1"/>
            <p:nvPr/>
          </p:nvSpPr>
          <p:spPr>
            <a:xfrm>
              <a:off x="8267197" y="5307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④</a:t>
              </a: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F1F0F12D-3119-7149-937A-0F0670B90A9B}"/>
                </a:ext>
              </a:extLst>
            </p:cNvPr>
            <p:cNvSpPr txBox="1"/>
            <p:nvPr/>
          </p:nvSpPr>
          <p:spPr>
            <a:xfrm>
              <a:off x="8261228" y="62398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⑤</a:t>
              </a:r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DB3ABC8D-8348-8F4B-BC26-6FAA920C8CEC}"/>
                </a:ext>
              </a:extLst>
            </p:cNvPr>
            <p:cNvSpPr txBox="1"/>
            <p:nvPr/>
          </p:nvSpPr>
          <p:spPr>
            <a:xfrm>
              <a:off x="8239748" y="232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⑥</a:t>
              </a: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37A35296-0C0E-B947-8E93-B997627067C2}"/>
                </a:ext>
              </a:extLst>
            </p:cNvPr>
            <p:cNvSpPr txBox="1"/>
            <p:nvPr/>
          </p:nvSpPr>
          <p:spPr>
            <a:xfrm>
              <a:off x="1577969" y="-172072"/>
              <a:ext cx="180049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パスワード変更</a:t>
              </a: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30B4A80F-619A-7148-9EEA-19C7095E81E0}"/>
                </a:ext>
              </a:extLst>
            </p:cNvPr>
            <p:cNvSpPr txBox="1"/>
            <p:nvPr/>
          </p:nvSpPr>
          <p:spPr>
            <a:xfrm>
              <a:off x="10514338" y="2411016"/>
              <a:ext cx="1310126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予定の追加登録</a:t>
              </a:r>
              <a:endParaRPr kumimoji="1" lang="ja-JP" altLang="en-US" sz="1050"/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4DA15829-B930-DA45-8E66-B9178D91FEE6}"/>
                </a:ext>
              </a:extLst>
            </p:cNvPr>
            <p:cNvSpPr txBox="1"/>
            <p:nvPr/>
          </p:nvSpPr>
          <p:spPr>
            <a:xfrm>
              <a:off x="10514338" y="2786352"/>
              <a:ext cx="1310126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登録</a:t>
              </a:r>
              <a:r>
                <a:rPr lang="en-US" altLang="ja-JP" sz="1050" dirty="0"/>
                <a:t>/</a:t>
              </a:r>
              <a:r>
                <a:rPr lang="ja-JP" altLang="en-US" sz="1050"/>
                <a:t>戻るボタン</a:t>
              </a:r>
              <a:endParaRPr kumimoji="1" lang="ja-JP" altLang="en-US" sz="1050"/>
            </a:p>
          </p:txBody>
        </p:sp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FF5093C6-2203-9746-8CB6-16C6F830429C}"/>
                </a:ext>
              </a:extLst>
            </p:cNvPr>
            <p:cNvSpPr txBox="1"/>
            <p:nvPr/>
          </p:nvSpPr>
          <p:spPr>
            <a:xfrm>
              <a:off x="10514338" y="3285026"/>
              <a:ext cx="132131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予定の編集ボタン</a:t>
              </a:r>
              <a:endParaRPr kumimoji="1" lang="ja-JP" altLang="en-US" sz="1050"/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EFEC4A26-C4F8-1F44-BA33-8367F9EE9C1C}"/>
                </a:ext>
              </a:extLst>
            </p:cNvPr>
            <p:cNvSpPr txBox="1"/>
            <p:nvPr/>
          </p:nvSpPr>
          <p:spPr>
            <a:xfrm>
              <a:off x="10502064" y="3671628"/>
              <a:ext cx="1353948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更新</a:t>
              </a:r>
              <a:r>
                <a:rPr lang="en-US" altLang="ja-JP" sz="1050" dirty="0"/>
                <a:t>/</a:t>
              </a:r>
              <a:r>
                <a:rPr lang="ja-JP" altLang="en-US" sz="1050"/>
                <a:t>削除</a:t>
              </a:r>
              <a:r>
                <a:rPr lang="en-US" altLang="ja-JP" sz="1050" dirty="0"/>
                <a:t>/</a:t>
              </a:r>
              <a:r>
                <a:rPr lang="ja-JP" altLang="en-US" sz="1050"/>
                <a:t>戻るボタン</a:t>
              </a:r>
              <a:endParaRPr kumimoji="1" lang="ja-JP" altLang="en-US" sz="1050"/>
            </a:p>
          </p:txBody>
        </p: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DAB6A243-DDAE-E04E-B302-91B27DAEA5DD}"/>
                </a:ext>
              </a:extLst>
            </p:cNvPr>
            <p:cNvSpPr txBox="1"/>
            <p:nvPr/>
          </p:nvSpPr>
          <p:spPr>
            <a:xfrm>
              <a:off x="10490135" y="4213753"/>
              <a:ext cx="1425193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プランの編集ボタン</a:t>
              </a:r>
              <a:endParaRPr kumimoji="1" lang="ja-JP" altLang="en-US" sz="1050"/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21C5009D-E930-CE4D-AF01-084E74273384}"/>
                </a:ext>
              </a:extLst>
            </p:cNvPr>
            <p:cNvSpPr txBox="1"/>
            <p:nvPr/>
          </p:nvSpPr>
          <p:spPr>
            <a:xfrm>
              <a:off x="10491581" y="4569255"/>
              <a:ext cx="1425193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更新</a:t>
              </a:r>
              <a:r>
                <a:rPr lang="en-US" altLang="ja-JP" sz="1050" dirty="0"/>
                <a:t>/</a:t>
              </a:r>
              <a:r>
                <a:rPr lang="ja-JP" altLang="en-US" sz="1050"/>
                <a:t>削除</a:t>
              </a:r>
              <a:r>
                <a:rPr lang="en-US" altLang="ja-JP" sz="1050" dirty="0"/>
                <a:t>/</a:t>
              </a:r>
              <a:r>
                <a:rPr lang="ja-JP" altLang="en-US" sz="1050"/>
                <a:t>戻る</a:t>
              </a:r>
              <a:endParaRPr lang="en-US" altLang="ja-JP" sz="1050" dirty="0"/>
            </a:p>
            <a:p>
              <a:pPr algn="ctr"/>
              <a:r>
                <a:rPr lang="ja-JP" altLang="en-US" sz="1050"/>
                <a:t>ボタン</a:t>
              </a:r>
              <a:endParaRPr kumimoji="1" lang="ja-JP" altLang="en-US" sz="1050"/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95BDFDB8-F50B-2846-B786-FF04E79F7B06}"/>
                </a:ext>
              </a:extLst>
            </p:cNvPr>
            <p:cNvSpPr txBox="1"/>
            <p:nvPr/>
          </p:nvSpPr>
          <p:spPr>
            <a:xfrm>
              <a:off x="4597411" y="12845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送信ボタン</a:t>
              </a:r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5784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60A1E414-B263-3140-B89F-2B6865998C5C}"/>
              </a:ext>
            </a:extLst>
          </p:cNvPr>
          <p:cNvGrpSpPr/>
          <p:nvPr/>
        </p:nvGrpSpPr>
        <p:grpSpPr>
          <a:xfrm>
            <a:off x="226303" y="-681724"/>
            <a:ext cx="13791400" cy="7637977"/>
            <a:chOff x="322555" y="-779977"/>
            <a:chExt cx="13791400" cy="7637977"/>
          </a:xfrm>
        </p:grpSpPr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DCEF45A9-7F05-E047-9072-B00672966642}"/>
                </a:ext>
              </a:extLst>
            </p:cNvPr>
            <p:cNvSpPr/>
            <p:nvPr/>
          </p:nvSpPr>
          <p:spPr>
            <a:xfrm>
              <a:off x="322555" y="391221"/>
              <a:ext cx="450997" cy="6040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テキスト ボックス 278">
              <a:extLst>
                <a:ext uri="{FF2B5EF4-FFF2-40B4-BE49-F238E27FC236}">
                  <a16:creationId xmlns:a16="http://schemas.microsoft.com/office/drawing/2014/main" id="{1AC0D458-CA9C-A446-8AB0-0C58D55C20C0}"/>
                </a:ext>
              </a:extLst>
            </p:cNvPr>
            <p:cNvSpPr txBox="1"/>
            <p:nvPr/>
          </p:nvSpPr>
          <p:spPr>
            <a:xfrm rot="16200000">
              <a:off x="34888" y="32639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ヘッダー</a:t>
              </a:r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B4B8D482-B8EB-2B44-90F0-FB9A787A259D}"/>
                </a:ext>
              </a:extLst>
            </p:cNvPr>
            <p:cNvSpPr/>
            <p:nvPr/>
          </p:nvSpPr>
          <p:spPr>
            <a:xfrm>
              <a:off x="4571134" y="440229"/>
              <a:ext cx="2006757" cy="82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D6C1F2F-E41E-7D41-BDC9-2A3C3E1831CB}"/>
                </a:ext>
              </a:extLst>
            </p:cNvPr>
            <p:cNvSpPr txBox="1"/>
            <p:nvPr/>
          </p:nvSpPr>
          <p:spPr>
            <a:xfrm>
              <a:off x="4922783" y="67576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ログイン画面</a:t>
              </a:r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74A5BB77-9DB5-C948-A728-F91B60FB63B2}"/>
                </a:ext>
              </a:extLst>
            </p:cNvPr>
            <p:cNvSpPr/>
            <p:nvPr/>
          </p:nvSpPr>
          <p:spPr>
            <a:xfrm>
              <a:off x="4562183" y="2942202"/>
              <a:ext cx="2006757" cy="82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2B03E527-D287-AE44-9EC7-B4A413B9E1BD}"/>
                </a:ext>
              </a:extLst>
            </p:cNvPr>
            <p:cNvSpPr txBox="1"/>
            <p:nvPr/>
          </p:nvSpPr>
          <p:spPr>
            <a:xfrm>
              <a:off x="4755826" y="316958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⑦プラン一覧</a:t>
              </a:r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6C7C891F-4901-A243-9501-05D2F7EC595E}"/>
                </a:ext>
              </a:extLst>
            </p:cNvPr>
            <p:cNvSpPr/>
            <p:nvPr/>
          </p:nvSpPr>
          <p:spPr>
            <a:xfrm>
              <a:off x="8236433" y="2336718"/>
              <a:ext cx="2026719" cy="24782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テキスト ボックス 284">
              <a:extLst>
                <a:ext uri="{FF2B5EF4-FFF2-40B4-BE49-F238E27FC236}">
                  <a16:creationId xmlns:a16="http://schemas.microsoft.com/office/drawing/2014/main" id="{869BAE9C-0E60-804E-9F8B-3DA079A59AFF}"/>
                </a:ext>
              </a:extLst>
            </p:cNvPr>
            <p:cNvSpPr txBox="1"/>
            <p:nvPr/>
          </p:nvSpPr>
          <p:spPr>
            <a:xfrm>
              <a:off x="8407143" y="3392100"/>
              <a:ext cx="1796788" cy="38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⑨プラン詳細</a:t>
              </a:r>
              <a:endParaRPr kumimoji="1" lang="ja-JP" altLang="en-US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CAFE0AA3-9B1A-BB4B-B518-F89B43E673BD}"/>
                </a:ext>
              </a:extLst>
            </p:cNvPr>
            <p:cNvSpPr/>
            <p:nvPr/>
          </p:nvSpPr>
          <p:spPr>
            <a:xfrm>
              <a:off x="8261228" y="1258085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テキスト ボックス 286">
              <a:extLst>
                <a:ext uri="{FF2B5EF4-FFF2-40B4-BE49-F238E27FC236}">
                  <a16:creationId xmlns:a16="http://schemas.microsoft.com/office/drawing/2014/main" id="{AF539FED-963B-B94D-A9B3-90D2D537E21F}"/>
                </a:ext>
              </a:extLst>
            </p:cNvPr>
            <p:cNvSpPr txBox="1"/>
            <p:nvPr/>
          </p:nvSpPr>
          <p:spPr>
            <a:xfrm>
              <a:off x="8376109" y="15030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⑧プラン登録</a:t>
              </a:r>
              <a:endParaRPr kumimoji="1" lang="ja-JP" altLang="en-US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EB045A94-F7F0-334F-8245-3564CCD1AF9E}"/>
                </a:ext>
              </a:extLst>
            </p:cNvPr>
            <p:cNvSpPr/>
            <p:nvPr/>
          </p:nvSpPr>
          <p:spPr>
            <a:xfrm>
              <a:off x="12107198" y="318795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テキスト ボックス 288">
              <a:extLst>
                <a:ext uri="{FF2B5EF4-FFF2-40B4-BE49-F238E27FC236}">
                  <a16:creationId xmlns:a16="http://schemas.microsoft.com/office/drawing/2014/main" id="{6E0B9CBD-DF8D-8545-A12B-2ED5F18B4277}"/>
                </a:ext>
              </a:extLst>
            </p:cNvPr>
            <p:cNvSpPr txBox="1"/>
            <p:nvPr/>
          </p:nvSpPr>
          <p:spPr>
            <a:xfrm>
              <a:off x="12325746" y="345383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⑪カード編集</a:t>
              </a:r>
              <a:endParaRPr kumimoji="1" lang="ja-JP" altLang="en-US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FDAF82FF-C016-F74E-B2A7-8D0D69F41021}"/>
                </a:ext>
              </a:extLst>
            </p:cNvPr>
            <p:cNvSpPr/>
            <p:nvPr/>
          </p:nvSpPr>
          <p:spPr>
            <a:xfrm>
              <a:off x="4581753" y="-779977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5DFD99D7-C4E1-AD4F-97E4-589567C91F7D}"/>
                </a:ext>
              </a:extLst>
            </p:cNvPr>
            <p:cNvSpPr txBox="1"/>
            <p:nvPr/>
          </p:nvSpPr>
          <p:spPr>
            <a:xfrm>
              <a:off x="4807366" y="-53344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パスワード変更</a:t>
              </a:r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9F2B4B4A-69F8-0B43-9F64-248697FA7AA7}"/>
                </a:ext>
              </a:extLst>
            </p:cNvPr>
            <p:cNvSpPr/>
            <p:nvPr/>
          </p:nvSpPr>
          <p:spPr>
            <a:xfrm>
              <a:off x="12096953" y="414007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2406CADD-5B57-AA43-9524-02096769C0B3}"/>
                </a:ext>
              </a:extLst>
            </p:cNvPr>
            <p:cNvSpPr txBox="1"/>
            <p:nvPr/>
          </p:nvSpPr>
          <p:spPr>
            <a:xfrm>
              <a:off x="12315501" y="438638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⑫プラン編集</a:t>
              </a:r>
              <a:endParaRPr kumimoji="1" lang="ja-JP" altLang="en-US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72F6686-44BE-FA43-A058-B5A18BC2D58B}"/>
                </a:ext>
              </a:extLst>
            </p:cNvPr>
            <p:cNvSpPr/>
            <p:nvPr/>
          </p:nvSpPr>
          <p:spPr>
            <a:xfrm>
              <a:off x="4571134" y="5502097"/>
              <a:ext cx="2006757" cy="1284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テキスト ボックス 294">
              <a:extLst>
                <a:ext uri="{FF2B5EF4-FFF2-40B4-BE49-F238E27FC236}">
                  <a16:creationId xmlns:a16="http://schemas.microsoft.com/office/drawing/2014/main" id="{AE3AE88A-ECED-754B-B2A0-5447357939B0}"/>
                </a:ext>
              </a:extLst>
            </p:cNvPr>
            <p:cNvSpPr txBox="1"/>
            <p:nvPr/>
          </p:nvSpPr>
          <p:spPr>
            <a:xfrm>
              <a:off x="5018480" y="600383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ユーザ一覧</a:t>
              </a:r>
              <a:endParaRPr kumimoji="1" lang="ja-JP" altLang="en-US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F50AC49D-AC4D-D242-9A2B-B876164E458B}"/>
                </a:ext>
              </a:extLst>
            </p:cNvPr>
            <p:cNvSpPr/>
            <p:nvPr/>
          </p:nvSpPr>
          <p:spPr>
            <a:xfrm>
              <a:off x="8210512" y="498747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テキスト ボックス 296">
              <a:extLst>
                <a:ext uri="{FF2B5EF4-FFF2-40B4-BE49-F238E27FC236}">
                  <a16:creationId xmlns:a16="http://schemas.microsoft.com/office/drawing/2014/main" id="{094B4D59-CB4F-8E47-9E96-D88E0FABEF37}"/>
                </a:ext>
              </a:extLst>
            </p:cNvPr>
            <p:cNvSpPr txBox="1"/>
            <p:nvPr/>
          </p:nvSpPr>
          <p:spPr>
            <a:xfrm>
              <a:off x="8532712" y="530746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ユーザ登録</a:t>
              </a:r>
              <a:endParaRPr kumimoji="1" lang="ja-JP" altLang="en-US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38EE5413-F252-FC40-8237-F329E86A0F6B}"/>
                </a:ext>
              </a:extLst>
            </p:cNvPr>
            <p:cNvSpPr/>
            <p:nvPr/>
          </p:nvSpPr>
          <p:spPr>
            <a:xfrm>
              <a:off x="8198748" y="5961011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テキスト ボックス 298">
              <a:extLst>
                <a:ext uri="{FF2B5EF4-FFF2-40B4-BE49-F238E27FC236}">
                  <a16:creationId xmlns:a16="http://schemas.microsoft.com/office/drawing/2014/main" id="{8BE348B2-7EBA-CC43-92E7-4D70215566E0}"/>
                </a:ext>
              </a:extLst>
            </p:cNvPr>
            <p:cNvSpPr txBox="1"/>
            <p:nvPr/>
          </p:nvSpPr>
          <p:spPr>
            <a:xfrm>
              <a:off x="8570091" y="62398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ユーザ編集</a:t>
              </a:r>
              <a:endParaRPr kumimoji="1" lang="ja-JP" altLang="en-US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96A8255D-5FBF-0349-828E-40ED86533DE0}"/>
                </a:ext>
              </a:extLst>
            </p:cNvPr>
            <p:cNvSpPr/>
            <p:nvPr/>
          </p:nvSpPr>
          <p:spPr>
            <a:xfrm>
              <a:off x="12097600" y="2237899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テキスト ボックス 300">
              <a:extLst>
                <a:ext uri="{FF2B5EF4-FFF2-40B4-BE49-F238E27FC236}">
                  <a16:creationId xmlns:a16="http://schemas.microsoft.com/office/drawing/2014/main" id="{C93CF36A-2494-2540-B87D-5D61EF98086A}"/>
                </a:ext>
              </a:extLst>
            </p:cNvPr>
            <p:cNvSpPr txBox="1"/>
            <p:nvPr/>
          </p:nvSpPr>
          <p:spPr>
            <a:xfrm>
              <a:off x="12325746" y="253797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⑩カード登録</a:t>
              </a:r>
            </a:p>
          </p:txBody>
        </p:sp>
        <p:cxnSp>
          <p:nvCxnSpPr>
            <p:cNvPr id="302" name="直線矢印コネクタ 301">
              <a:extLst>
                <a:ext uri="{FF2B5EF4-FFF2-40B4-BE49-F238E27FC236}">
                  <a16:creationId xmlns:a16="http://schemas.microsoft.com/office/drawing/2014/main" id="{D60E3CEE-A711-B94C-BCC4-507C5DA4EE78}"/>
                </a:ext>
              </a:extLst>
            </p:cNvPr>
            <p:cNvCxnSpPr>
              <a:cxnSpLocks/>
            </p:cNvCxnSpPr>
            <p:nvPr/>
          </p:nvCxnSpPr>
          <p:spPr>
            <a:xfrm>
              <a:off x="5574513" y="71796"/>
              <a:ext cx="0" cy="36843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矢印コネクタ 302">
              <a:extLst>
                <a:ext uri="{FF2B5EF4-FFF2-40B4-BE49-F238E27FC236}">
                  <a16:creationId xmlns:a16="http://schemas.microsoft.com/office/drawing/2014/main" id="{4C88AEF0-A0F8-5844-9A41-B95536619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578" y="1944999"/>
              <a:ext cx="1096159" cy="845236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矢印コネクタ 303">
              <a:extLst>
                <a:ext uri="{FF2B5EF4-FFF2-40B4-BE49-F238E27FC236}">
                  <a16:creationId xmlns:a16="http://schemas.microsoft.com/office/drawing/2014/main" id="{9558BABB-EF5F-E147-B1E7-B14BCD60D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5464" y="2506868"/>
              <a:ext cx="1651125" cy="149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矢印コネクタ 304">
              <a:extLst>
                <a:ext uri="{FF2B5EF4-FFF2-40B4-BE49-F238E27FC236}">
                  <a16:creationId xmlns:a16="http://schemas.microsoft.com/office/drawing/2014/main" id="{3495CB11-DAD1-F640-80B2-1C7266F336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188" y="2904435"/>
              <a:ext cx="1653100" cy="0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矢印コネクタ 305">
              <a:extLst>
                <a:ext uri="{FF2B5EF4-FFF2-40B4-BE49-F238E27FC236}">
                  <a16:creationId xmlns:a16="http://schemas.microsoft.com/office/drawing/2014/main" id="{7DE7E546-4A75-1243-BB55-4D3BD7FB9511}"/>
                </a:ext>
              </a:extLst>
            </p:cNvPr>
            <p:cNvCxnSpPr>
              <a:cxnSpLocks/>
            </p:cNvCxnSpPr>
            <p:nvPr/>
          </p:nvCxnSpPr>
          <p:spPr>
            <a:xfrm>
              <a:off x="6741233" y="6569975"/>
              <a:ext cx="124146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矢印コネクタ 306">
              <a:extLst>
                <a:ext uri="{FF2B5EF4-FFF2-40B4-BE49-F238E27FC236}">
                  <a16:creationId xmlns:a16="http://schemas.microsoft.com/office/drawing/2014/main" id="{F959E05D-00BC-4847-A5A9-D50116288C35}"/>
                </a:ext>
              </a:extLst>
            </p:cNvPr>
            <p:cNvCxnSpPr>
              <a:cxnSpLocks/>
            </p:cNvCxnSpPr>
            <p:nvPr/>
          </p:nvCxnSpPr>
          <p:spPr>
            <a:xfrm>
              <a:off x="993053" y="890253"/>
              <a:ext cx="343199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7439720F-D212-0641-9B21-E1CBA618DA18}"/>
                </a:ext>
              </a:extLst>
            </p:cNvPr>
            <p:cNvSpPr txBox="1"/>
            <p:nvPr/>
          </p:nvSpPr>
          <p:spPr>
            <a:xfrm>
              <a:off x="367536" y="26132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⑥</a:t>
              </a:r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76555939-27F7-0646-A04D-5172D06CD767}"/>
                </a:ext>
              </a:extLst>
            </p:cNvPr>
            <p:cNvSpPr txBox="1"/>
            <p:nvPr/>
          </p:nvSpPr>
          <p:spPr>
            <a:xfrm>
              <a:off x="4646707" y="7100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①</a:t>
              </a:r>
            </a:p>
          </p:txBody>
        </p:sp>
        <p:sp>
          <p:nvSpPr>
            <p:cNvPr id="310" name="テキスト ボックス 309">
              <a:extLst>
                <a:ext uri="{FF2B5EF4-FFF2-40B4-BE49-F238E27FC236}">
                  <a16:creationId xmlns:a16="http://schemas.microsoft.com/office/drawing/2014/main" id="{36EA43F0-A2A7-FD47-9FC4-219077EB7822}"/>
                </a:ext>
              </a:extLst>
            </p:cNvPr>
            <p:cNvSpPr txBox="1"/>
            <p:nvPr/>
          </p:nvSpPr>
          <p:spPr>
            <a:xfrm>
              <a:off x="4682469" y="6026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③</a:t>
              </a:r>
              <a:endParaRPr kumimoji="1" lang="ja-JP" altLang="en-US"/>
            </a:p>
          </p:txBody>
        </p:sp>
        <p:sp>
          <p:nvSpPr>
            <p:cNvPr id="311" name="テキスト ボックス 310">
              <a:extLst>
                <a:ext uri="{FF2B5EF4-FFF2-40B4-BE49-F238E27FC236}">
                  <a16:creationId xmlns:a16="http://schemas.microsoft.com/office/drawing/2014/main" id="{03182F08-35B5-B34E-AF45-6F4AB85F0F11}"/>
                </a:ext>
              </a:extLst>
            </p:cNvPr>
            <p:cNvSpPr txBox="1"/>
            <p:nvPr/>
          </p:nvSpPr>
          <p:spPr>
            <a:xfrm>
              <a:off x="1581703" y="634687"/>
              <a:ext cx="221085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/>
                <a:t>ログインメニュー</a:t>
              </a:r>
            </a:p>
          </p:txBody>
        </p:sp>
        <p:cxnSp>
          <p:nvCxnSpPr>
            <p:cNvPr id="312" name="直線矢印コネクタ 311">
              <a:extLst>
                <a:ext uri="{FF2B5EF4-FFF2-40B4-BE49-F238E27FC236}">
                  <a16:creationId xmlns:a16="http://schemas.microsoft.com/office/drawing/2014/main" id="{10C7B794-E522-B041-B639-BB289766F8AB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47" y="3324433"/>
              <a:ext cx="343199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矢印コネクタ 312">
              <a:extLst>
                <a:ext uri="{FF2B5EF4-FFF2-40B4-BE49-F238E27FC236}">
                  <a16:creationId xmlns:a16="http://schemas.microsoft.com/office/drawing/2014/main" id="{C9DB17B7-192A-BA49-96B7-9D5C971C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3" y="6188503"/>
              <a:ext cx="343199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テキスト ボックス 313">
              <a:extLst>
                <a:ext uri="{FF2B5EF4-FFF2-40B4-BE49-F238E27FC236}">
                  <a16:creationId xmlns:a16="http://schemas.microsoft.com/office/drawing/2014/main" id="{8E64A604-9A32-9B46-A3E3-C43DD36B67B8}"/>
                </a:ext>
              </a:extLst>
            </p:cNvPr>
            <p:cNvSpPr txBox="1"/>
            <p:nvPr/>
          </p:nvSpPr>
          <p:spPr>
            <a:xfrm>
              <a:off x="1364516" y="6003837"/>
              <a:ext cx="15055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ユーザ</a:t>
              </a:r>
              <a:r>
                <a:rPr kumimoji="1" lang="en-US" altLang="ja-JP" dirty="0"/>
                <a:t>&gt;</a:t>
              </a:r>
              <a:r>
                <a:rPr kumimoji="1" lang="ja-JP" altLang="en-US"/>
                <a:t>一覧</a:t>
              </a:r>
            </a:p>
          </p:txBody>
        </p:sp>
        <p:cxnSp>
          <p:nvCxnSpPr>
            <p:cNvPr id="315" name="直線矢印コネクタ 314">
              <a:extLst>
                <a:ext uri="{FF2B5EF4-FFF2-40B4-BE49-F238E27FC236}">
                  <a16:creationId xmlns:a16="http://schemas.microsoft.com/office/drawing/2014/main" id="{F0C2B836-13F3-7D46-ABC6-A86C1B0459DA}"/>
                </a:ext>
              </a:extLst>
            </p:cNvPr>
            <p:cNvCxnSpPr>
              <a:cxnSpLocks/>
              <a:stCxn id="280" idx="2"/>
              <a:endCxn id="282" idx="0"/>
            </p:cNvCxnSpPr>
            <p:nvPr/>
          </p:nvCxnSpPr>
          <p:spPr>
            <a:xfrm flipH="1">
              <a:off x="5565562" y="1264333"/>
              <a:ext cx="8951" cy="167786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884957D4-B1FF-914B-A36B-C871C396B12C}"/>
                </a:ext>
              </a:extLst>
            </p:cNvPr>
            <p:cNvSpPr txBox="1"/>
            <p:nvPr/>
          </p:nvSpPr>
          <p:spPr>
            <a:xfrm>
              <a:off x="2931589" y="2237945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ログイン・プラン一覧のリンク</a:t>
              </a:r>
            </a:p>
          </p:txBody>
        </p:sp>
        <p:sp>
          <p:nvSpPr>
            <p:cNvPr id="317" name="テキスト ボックス 316">
              <a:extLst>
                <a:ext uri="{FF2B5EF4-FFF2-40B4-BE49-F238E27FC236}">
                  <a16:creationId xmlns:a16="http://schemas.microsoft.com/office/drawing/2014/main" id="{6FCE28A1-4010-B445-812C-6DE575362262}"/>
                </a:ext>
              </a:extLst>
            </p:cNvPr>
            <p:cNvSpPr txBox="1"/>
            <p:nvPr/>
          </p:nvSpPr>
          <p:spPr>
            <a:xfrm>
              <a:off x="6809356" y="3479521"/>
              <a:ext cx="120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/>
                <a:t>プラン名選択</a:t>
              </a:r>
            </a:p>
          </p:txBody>
        </p:sp>
        <p:cxnSp>
          <p:nvCxnSpPr>
            <p:cNvPr id="318" name="直線矢印コネクタ 317">
              <a:extLst>
                <a:ext uri="{FF2B5EF4-FFF2-40B4-BE49-F238E27FC236}">
                  <a16:creationId xmlns:a16="http://schemas.microsoft.com/office/drawing/2014/main" id="{94C3E607-46FB-0947-BACD-CED9E3A92D59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3" y="1651880"/>
              <a:ext cx="7208495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>
              <a:extLst>
                <a:ext uri="{FF2B5EF4-FFF2-40B4-BE49-F238E27FC236}">
                  <a16:creationId xmlns:a16="http://schemas.microsoft.com/office/drawing/2014/main" id="{2399CFF9-B4E9-B343-A243-1FCD9776E847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3" y="5187243"/>
              <a:ext cx="699244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AD59C6B8-47ED-1F44-86A2-6186AAEEA8D7}"/>
                </a:ext>
              </a:extLst>
            </p:cNvPr>
            <p:cNvSpPr txBox="1"/>
            <p:nvPr/>
          </p:nvSpPr>
          <p:spPr>
            <a:xfrm>
              <a:off x="1442638" y="4991188"/>
              <a:ext cx="23984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ユーザ</a:t>
              </a:r>
              <a:r>
                <a:rPr kumimoji="1" lang="en-US" altLang="ja-JP" dirty="0"/>
                <a:t>&gt; </a:t>
              </a:r>
              <a:r>
                <a:rPr kumimoji="1" lang="ja-JP" altLang="en-US"/>
                <a:t>新規登録</a:t>
              </a:r>
              <a:r>
                <a:rPr kumimoji="1" lang="en-US" altLang="ja-JP" dirty="0"/>
                <a:t> (?)</a:t>
              </a:r>
              <a:endParaRPr kumimoji="1" lang="ja-JP" altLang="en-US"/>
            </a:p>
          </p:txBody>
        </p:sp>
        <p:sp>
          <p:nvSpPr>
            <p:cNvPr id="321" name="テキスト ボックス 320">
              <a:extLst>
                <a:ext uri="{FF2B5EF4-FFF2-40B4-BE49-F238E27FC236}">
                  <a16:creationId xmlns:a16="http://schemas.microsoft.com/office/drawing/2014/main" id="{14C3682D-05A8-D949-AA44-3E924BE5B2F7}"/>
                </a:ext>
              </a:extLst>
            </p:cNvPr>
            <p:cNvSpPr txBox="1"/>
            <p:nvPr/>
          </p:nvSpPr>
          <p:spPr>
            <a:xfrm>
              <a:off x="1577969" y="1472133"/>
              <a:ext cx="15696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プラン＞登録</a:t>
              </a:r>
            </a:p>
          </p:txBody>
        </p: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468136A0-3600-6049-AAC9-86BD9D00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53" y="-256032"/>
              <a:ext cx="3431990" cy="56716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1ADAFC4C-920B-DE4C-B739-D87FD6907CAF}"/>
                </a:ext>
              </a:extLst>
            </p:cNvPr>
            <p:cNvSpPr/>
            <p:nvPr/>
          </p:nvSpPr>
          <p:spPr>
            <a:xfrm>
              <a:off x="8230343" y="228335"/>
              <a:ext cx="2006757" cy="824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テキスト ボックス 323">
              <a:extLst>
                <a:ext uri="{FF2B5EF4-FFF2-40B4-BE49-F238E27FC236}">
                  <a16:creationId xmlns:a16="http://schemas.microsoft.com/office/drawing/2014/main" id="{CEC80354-51B9-8C44-A399-73C4CF9F69F5}"/>
                </a:ext>
              </a:extLst>
            </p:cNvPr>
            <p:cNvSpPr txBox="1"/>
            <p:nvPr/>
          </p:nvSpPr>
          <p:spPr>
            <a:xfrm>
              <a:off x="8261228" y="48889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パスワード再設定</a:t>
              </a:r>
            </a:p>
          </p:txBody>
        </p: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B2F714F4-043E-DF47-BFE4-FA4F26E0FA65}"/>
                </a:ext>
              </a:extLst>
            </p:cNvPr>
            <p:cNvCxnSpPr>
              <a:cxnSpLocks/>
            </p:cNvCxnSpPr>
            <p:nvPr/>
          </p:nvCxnSpPr>
          <p:spPr>
            <a:xfrm>
              <a:off x="6738781" y="656541"/>
              <a:ext cx="1307481" cy="1282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テキスト ボックス 325">
              <a:extLst>
                <a:ext uri="{FF2B5EF4-FFF2-40B4-BE49-F238E27FC236}">
                  <a16:creationId xmlns:a16="http://schemas.microsoft.com/office/drawing/2014/main" id="{4B1304DD-8950-B44F-A3B6-B4D6CDF1A088}"/>
                </a:ext>
              </a:extLst>
            </p:cNvPr>
            <p:cNvSpPr txBox="1"/>
            <p:nvPr/>
          </p:nvSpPr>
          <p:spPr>
            <a:xfrm>
              <a:off x="6734893" y="27760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忘れたボタン</a:t>
              </a:r>
              <a:endParaRPr kumimoji="1" lang="ja-JP" altLang="en-US" sz="1200"/>
            </a:p>
          </p:txBody>
        </p: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78ED9465-4E12-C847-A32F-615E55EE0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350" y="964851"/>
              <a:ext cx="1314023" cy="122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テキスト ボックス 327">
              <a:extLst>
                <a:ext uri="{FF2B5EF4-FFF2-40B4-BE49-F238E27FC236}">
                  <a16:creationId xmlns:a16="http://schemas.microsoft.com/office/drawing/2014/main" id="{7A8DAF7F-5107-9F4F-A9FD-F00AFEEAEF02}"/>
                </a:ext>
              </a:extLst>
            </p:cNvPr>
            <p:cNvSpPr txBox="1"/>
            <p:nvPr/>
          </p:nvSpPr>
          <p:spPr>
            <a:xfrm>
              <a:off x="6840989" y="112960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ログインへ</a:t>
              </a:r>
            </a:p>
          </p:txBody>
        </p: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43B8CFD4-137C-9542-8D7C-09485DB589E0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15" y="3389669"/>
              <a:ext cx="1403138" cy="4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テキスト ボックス 329">
              <a:extLst>
                <a:ext uri="{FF2B5EF4-FFF2-40B4-BE49-F238E27FC236}">
                  <a16:creationId xmlns:a16="http://schemas.microsoft.com/office/drawing/2014/main" id="{5A044C24-BE03-DA4B-A1E7-714028C97DF0}"/>
                </a:ext>
              </a:extLst>
            </p:cNvPr>
            <p:cNvSpPr txBox="1"/>
            <p:nvPr/>
          </p:nvSpPr>
          <p:spPr>
            <a:xfrm>
              <a:off x="4548077" y="-5196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②</a:t>
              </a:r>
            </a:p>
          </p:txBody>
        </p: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87690558-1213-6743-8402-BA344BD5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5960" y="4345017"/>
              <a:ext cx="1645973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80D40C7F-E4F9-C745-925B-7588422512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9519" y="3425944"/>
              <a:ext cx="157843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917C7D10-391F-DC48-8450-D6C9F4D31D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188" y="3872837"/>
              <a:ext cx="1624096" cy="0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5BC9636C-8785-DA46-BB9C-19952830A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45464" y="4720923"/>
              <a:ext cx="1669824" cy="0"/>
            </a:xfrm>
            <a:prstGeom prst="straightConnector1">
              <a:avLst/>
            </a:prstGeom>
            <a:ln w="349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テキスト ボックス 334">
              <a:extLst>
                <a:ext uri="{FF2B5EF4-FFF2-40B4-BE49-F238E27FC236}">
                  <a16:creationId xmlns:a16="http://schemas.microsoft.com/office/drawing/2014/main" id="{A0C9F768-5234-3F4F-896A-F2F537D13E9C}"/>
                </a:ext>
              </a:extLst>
            </p:cNvPr>
            <p:cNvSpPr txBox="1"/>
            <p:nvPr/>
          </p:nvSpPr>
          <p:spPr>
            <a:xfrm>
              <a:off x="1409619" y="3133969"/>
              <a:ext cx="15055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プラン</a:t>
              </a:r>
              <a:r>
                <a:rPr lang="en-US" altLang="ja-JP" dirty="0"/>
                <a:t>&gt;</a:t>
              </a:r>
              <a:r>
                <a:rPr kumimoji="1" lang="ja-JP" altLang="en-US"/>
                <a:t>一覧</a:t>
              </a:r>
            </a:p>
          </p:txBody>
        </p:sp>
        <p:sp>
          <p:nvSpPr>
            <p:cNvPr id="336" name="テキスト ボックス 335">
              <a:extLst>
                <a:ext uri="{FF2B5EF4-FFF2-40B4-BE49-F238E27FC236}">
                  <a16:creationId xmlns:a16="http://schemas.microsoft.com/office/drawing/2014/main" id="{94BADB82-1DAA-4248-AC80-7A48B97C69B2}"/>
                </a:ext>
              </a:extLst>
            </p:cNvPr>
            <p:cNvSpPr txBox="1"/>
            <p:nvPr/>
          </p:nvSpPr>
          <p:spPr>
            <a:xfrm>
              <a:off x="6553219" y="203962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登録ボタン</a:t>
              </a:r>
            </a:p>
          </p:txBody>
        </p: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B384E548-B76D-2C49-9011-0ACF77AC0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233" y="5457220"/>
              <a:ext cx="1155207" cy="452434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テキスト ボックス 337">
              <a:extLst>
                <a:ext uri="{FF2B5EF4-FFF2-40B4-BE49-F238E27FC236}">
                  <a16:creationId xmlns:a16="http://schemas.microsoft.com/office/drawing/2014/main" id="{38B88F4D-66B8-EE45-86C6-E235F7C4736C}"/>
                </a:ext>
              </a:extLst>
            </p:cNvPr>
            <p:cNvSpPr txBox="1"/>
            <p:nvPr/>
          </p:nvSpPr>
          <p:spPr>
            <a:xfrm>
              <a:off x="7099346" y="574666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登録ボタン</a:t>
              </a:r>
            </a:p>
          </p:txBody>
        </p:sp>
        <p:sp>
          <p:nvSpPr>
            <p:cNvPr id="339" name="テキスト ボックス 338">
              <a:extLst>
                <a:ext uri="{FF2B5EF4-FFF2-40B4-BE49-F238E27FC236}">
                  <a16:creationId xmlns:a16="http://schemas.microsoft.com/office/drawing/2014/main" id="{C03AC766-4791-8E42-8B51-A5D42BEB78CB}"/>
                </a:ext>
              </a:extLst>
            </p:cNvPr>
            <p:cNvSpPr txBox="1"/>
            <p:nvPr/>
          </p:nvSpPr>
          <p:spPr>
            <a:xfrm>
              <a:off x="6937714" y="6581001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ユーザ</a:t>
              </a:r>
              <a:r>
                <a:rPr kumimoji="1" lang="en-US" altLang="ja-JP" sz="1200" dirty="0"/>
                <a:t>ID</a:t>
              </a:r>
              <a:endParaRPr kumimoji="1" lang="ja-JP" altLang="en-US" sz="1200"/>
            </a:p>
          </p:txBody>
        </p: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F3332ED7-D3DC-7549-BD51-04F9FB53F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2301" y="6366198"/>
              <a:ext cx="133428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テキスト ボックス 340">
              <a:extLst>
                <a:ext uri="{FF2B5EF4-FFF2-40B4-BE49-F238E27FC236}">
                  <a16:creationId xmlns:a16="http://schemas.microsoft.com/office/drawing/2014/main" id="{4668CC6A-9532-E946-AEE6-CE0531152B30}"/>
                </a:ext>
              </a:extLst>
            </p:cNvPr>
            <p:cNvSpPr txBox="1"/>
            <p:nvPr/>
          </p:nvSpPr>
          <p:spPr>
            <a:xfrm>
              <a:off x="6555261" y="6063937"/>
              <a:ext cx="1717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更新</a:t>
              </a:r>
              <a:r>
                <a:rPr lang="en-US" altLang="ja-JP" sz="1200" dirty="0"/>
                <a:t>/</a:t>
              </a:r>
              <a:r>
                <a:rPr lang="ja-JP" altLang="en-US" sz="1200"/>
                <a:t>削除</a:t>
              </a:r>
              <a:r>
                <a:rPr lang="en-US" altLang="ja-JP" sz="1200" dirty="0"/>
                <a:t>/</a:t>
              </a:r>
              <a:r>
                <a:rPr lang="ja-JP" altLang="en-US" sz="1200"/>
                <a:t>戻る</a:t>
              </a:r>
              <a:r>
                <a:rPr kumimoji="1" lang="ja-JP" altLang="en-US" sz="1200"/>
                <a:t>ボタン</a:t>
              </a:r>
            </a:p>
          </p:txBody>
        </p:sp>
        <p:sp>
          <p:nvSpPr>
            <p:cNvPr id="342" name="テキスト ボックス 341">
              <a:extLst>
                <a:ext uri="{FF2B5EF4-FFF2-40B4-BE49-F238E27FC236}">
                  <a16:creationId xmlns:a16="http://schemas.microsoft.com/office/drawing/2014/main" id="{8D3B63E2-988E-ED48-8F52-1D79AB200716}"/>
                </a:ext>
              </a:extLst>
            </p:cNvPr>
            <p:cNvSpPr txBox="1"/>
            <p:nvPr/>
          </p:nvSpPr>
          <p:spPr>
            <a:xfrm>
              <a:off x="8267197" y="5307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④</a:t>
              </a:r>
            </a:p>
          </p:txBody>
        </p:sp>
        <p:sp>
          <p:nvSpPr>
            <p:cNvPr id="343" name="テキスト ボックス 342">
              <a:extLst>
                <a:ext uri="{FF2B5EF4-FFF2-40B4-BE49-F238E27FC236}">
                  <a16:creationId xmlns:a16="http://schemas.microsoft.com/office/drawing/2014/main" id="{A350951F-4B94-2448-B2CA-B5698DC4E97D}"/>
                </a:ext>
              </a:extLst>
            </p:cNvPr>
            <p:cNvSpPr txBox="1"/>
            <p:nvPr/>
          </p:nvSpPr>
          <p:spPr>
            <a:xfrm>
              <a:off x="8261228" y="62398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⑤</a:t>
              </a:r>
            </a:p>
          </p:txBody>
        </p:sp>
        <p:sp>
          <p:nvSpPr>
            <p:cNvPr id="344" name="テキスト ボックス 343">
              <a:extLst>
                <a:ext uri="{FF2B5EF4-FFF2-40B4-BE49-F238E27FC236}">
                  <a16:creationId xmlns:a16="http://schemas.microsoft.com/office/drawing/2014/main" id="{4ACE5DEA-1D9A-4B42-BE0A-84D99575FEFA}"/>
                </a:ext>
              </a:extLst>
            </p:cNvPr>
            <p:cNvSpPr txBox="1"/>
            <p:nvPr/>
          </p:nvSpPr>
          <p:spPr>
            <a:xfrm>
              <a:off x="8239748" y="232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⑥</a:t>
              </a:r>
            </a:p>
          </p:txBody>
        </p:sp>
        <p:sp>
          <p:nvSpPr>
            <p:cNvPr id="345" name="テキスト ボックス 344">
              <a:extLst>
                <a:ext uri="{FF2B5EF4-FFF2-40B4-BE49-F238E27FC236}">
                  <a16:creationId xmlns:a16="http://schemas.microsoft.com/office/drawing/2014/main" id="{F29706E7-463F-EC40-BB88-EC676B0F9F24}"/>
                </a:ext>
              </a:extLst>
            </p:cNvPr>
            <p:cNvSpPr txBox="1"/>
            <p:nvPr/>
          </p:nvSpPr>
          <p:spPr>
            <a:xfrm>
              <a:off x="1577969" y="-172072"/>
              <a:ext cx="180049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/>
                <a:t>パスワード変更</a:t>
              </a:r>
            </a:p>
          </p:txBody>
        </p:sp>
        <p:sp>
          <p:nvSpPr>
            <p:cNvPr id="346" name="テキスト ボックス 345">
              <a:extLst>
                <a:ext uri="{FF2B5EF4-FFF2-40B4-BE49-F238E27FC236}">
                  <a16:creationId xmlns:a16="http://schemas.microsoft.com/office/drawing/2014/main" id="{D7E6C268-374E-FF4B-B096-A871F2718A2D}"/>
                </a:ext>
              </a:extLst>
            </p:cNvPr>
            <p:cNvSpPr txBox="1"/>
            <p:nvPr/>
          </p:nvSpPr>
          <p:spPr>
            <a:xfrm>
              <a:off x="10514338" y="2411016"/>
              <a:ext cx="1310126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予定の追加登録</a:t>
              </a:r>
              <a:endParaRPr kumimoji="1" lang="ja-JP" altLang="en-US" sz="1050"/>
            </a:p>
          </p:txBody>
        </p:sp>
        <p:sp>
          <p:nvSpPr>
            <p:cNvPr id="347" name="テキスト ボックス 346">
              <a:extLst>
                <a:ext uri="{FF2B5EF4-FFF2-40B4-BE49-F238E27FC236}">
                  <a16:creationId xmlns:a16="http://schemas.microsoft.com/office/drawing/2014/main" id="{687CBE51-9037-784A-9A5E-2D6164B5AACB}"/>
                </a:ext>
              </a:extLst>
            </p:cNvPr>
            <p:cNvSpPr txBox="1"/>
            <p:nvPr/>
          </p:nvSpPr>
          <p:spPr>
            <a:xfrm>
              <a:off x="10514338" y="2786352"/>
              <a:ext cx="1310126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登録</a:t>
              </a:r>
              <a:r>
                <a:rPr lang="en-US" altLang="ja-JP" sz="1050" dirty="0"/>
                <a:t>/</a:t>
              </a:r>
              <a:r>
                <a:rPr lang="ja-JP" altLang="en-US" sz="1050"/>
                <a:t>戻るボタン</a:t>
              </a:r>
              <a:endParaRPr kumimoji="1" lang="ja-JP" altLang="en-US" sz="1050"/>
            </a:p>
          </p:txBody>
        </p:sp>
        <p:sp>
          <p:nvSpPr>
            <p:cNvPr id="348" name="テキスト ボックス 347">
              <a:extLst>
                <a:ext uri="{FF2B5EF4-FFF2-40B4-BE49-F238E27FC236}">
                  <a16:creationId xmlns:a16="http://schemas.microsoft.com/office/drawing/2014/main" id="{A204765B-F0FF-7743-9B57-6CC280997269}"/>
                </a:ext>
              </a:extLst>
            </p:cNvPr>
            <p:cNvSpPr txBox="1"/>
            <p:nvPr/>
          </p:nvSpPr>
          <p:spPr>
            <a:xfrm>
              <a:off x="10514338" y="3285026"/>
              <a:ext cx="132131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予定の編集ボタン</a:t>
              </a:r>
              <a:endParaRPr kumimoji="1" lang="ja-JP" altLang="en-US" sz="1050"/>
            </a:p>
          </p:txBody>
        </p:sp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EF8E19B5-B065-3F45-8995-25AC17EC8A9D}"/>
                </a:ext>
              </a:extLst>
            </p:cNvPr>
            <p:cNvSpPr txBox="1"/>
            <p:nvPr/>
          </p:nvSpPr>
          <p:spPr>
            <a:xfrm>
              <a:off x="10502064" y="3671628"/>
              <a:ext cx="1353948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更新</a:t>
              </a:r>
              <a:r>
                <a:rPr lang="en-US" altLang="ja-JP" sz="1050" dirty="0"/>
                <a:t>/</a:t>
              </a:r>
              <a:r>
                <a:rPr lang="ja-JP" altLang="en-US" sz="1050"/>
                <a:t>削除</a:t>
              </a:r>
              <a:r>
                <a:rPr lang="en-US" altLang="ja-JP" sz="1050" dirty="0"/>
                <a:t>/</a:t>
              </a:r>
              <a:r>
                <a:rPr lang="ja-JP" altLang="en-US" sz="1050"/>
                <a:t>戻るボタン</a:t>
              </a:r>
              <a:endParaRPr kumimoji="1" lang="ja-JP" altLang="en-US" sz="1050"/>
            </a:p>
          </p:txBody>
        </p:sp>
        <p:sp>
          <p:nvSpPr>
            <p:cNvPr id="350" name="テキスト ボックス 349">
              <a:extLst>
                <a:ext uri="{FF2B5EF4-FFF2-40B4-BE49-F238E27FC236}">
                  <a16:creationId xmlns:a16="http://schemas.microsoft.com/office/drawing/2014/main" id="{170D6302-D9AA-9B42-9C2E-FDB44A478A09}"/>
                </a:ext>
              </a:extLst>
            </p:cNvPr>
            <p:cNvSpPr txBox="1"/>
            <p:nvPr/>
          </p:nvSpPr>
          <p:spPr>
            <a:xfrm>
              <a:off x="10490135" y="4213753"/>
              <a:ext cx="1425193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プランの編集ボタン</a:t>
              </a:r>
              <a:endParaRPr kumimoji="1" lang="ja-JP" altLang="en-US" sz="1050"/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685A4193-C411-C041-AB64-72D82ED25853}"/>
                </a:ext>
              </a:extLst>
            </p:cNvPr>
            <p:cNvSpPr txBox="1"/>
            <p:nvPr/>
          </p:nvSpPr>
          <p:spPr>
            <a:xfrm>
              <a:off x="10491581" y="4569255"/>
              <a:ext cx="1425193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/>
                <a:t>更新</a:t>
              </a:r>
              <a:r>
                <a:rPr lang="en-US" altLang="ja-JP" sz="1050" dirty="0"/>
                <a:t>/</a:t>
              </a:r>
              <a:r>
                <a:rPr lang="ja-JP" altLang="en-US" sz="1050"/>
                <a:t>削除</a:t>
              </a:r>
              <a:r>
                <a:rPr lang="en-US" altLang="ja-JP" sz="1050" dirty="0"/>
                <a:t>/</a:t>
              </a:r>
              <a:r>
                <a:rPr lang="ja-JP" altLang="en-US" sz="1050"/>
                <a:t>戻る</a:t>
              </a:r>
              <a:endParaRPr lang="en-US" altLang="ja-JP" sz="1050" dirty="0"/>
            </a:p>
            <a:p>
              <a:pPr algn="ctr"/>
              <a:r>
                <a:rPr lang="ja-JP" altLang="en-US" sz="1050"/>
                <a:t>ボタン</a:t>
              </a:r>
              <a:endParaRPr kumimoji="1" lang="ja-JP" altLang="en-US" sz="1050"/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CCE18F19-59DC-AE48-9F95-43744F621B4A}"/>
                </a:ext>
              </a:extLst>
            </p:cNvPr>
            <p:cNvSpPr txBox="1"/>
            <p:nvPr/>
          </p:nvSpPr>
          <p:spPr>
            <a:xfrm>
              <a:off x="4597411" y="12845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送信ボタン</a:t>
              </a:r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9299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67956B-46CB-4242-B2E9-727967AAE9E8}"/>
              </a:ext>
            </a:extLst>
          </p:cNvPr>
          <p:cNvSpPr/>
          <p:nvPr/>
        </p:nvSpPr>
        <p:spPr>
          <a:xfrm>
            <a:off x="689507" y="775357"/>
            <a:ext cx="516673" cy="6082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7E061D-5F8B-A44E-BB39-6914839B3726}"/>
              </a:ext>
            </a:extLst>
          </p:cNvPr>
          <p:cNvSpPr txBox="1"/>
          <p:nvPr/>
        </p:nvSpPr>
        <p:spPr>
          <a:xfrm rot="16200000">
            <a:off x="381718" y="3668243"/>
            <a:ext cx="1155761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ヘッダー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9A14BE-3BC9-C747-BB21-E2D84F3657C4}"/>
              </a:ext>
            </a:extLst>
          </p:cNvPr>
          <p:cNvSpPr/>
          <p:nvPr/>
        </p:nvSpPr>
        <p:spPr>
          <a:xfrm>
            <a:off x="2652467" y="775357"/>
            <a:ext cx="2006757" cy="82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D9FAFC-3506-F449-B996-DBD3B2E21E81}"/>
              </a:ext>
            </a:extLst>
          </p:cNvPr>
          <p:cNvSpPr txBox="1"/>
          <p:nvPr/>
        </p:nvSpPr>
        <p:spPr>
          <a:xfrm>
            <a:off x="3006562" y="1002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ホーム画面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797AA-21BF-E94F-B8B1-42BAEE90C446}"/>
              </a:ext>
            </a:extLst>
          </p:cNvPr>
          <p:cNvSpPr/>
          <p:nvPr/>
        </p:nvSpPr>
        <p:spPr>
          <a:xfrm>
            <a:off x="2672598" y="2357960"/>
            <a:ext cx="2006757" cy="82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F780F5-7BC2-AD46-B5D1-733EAF16F578}"/>
              </a:ext>
            </a:extLst>
          </p:cNvPr>
          <p:cNvSpPr txBox="1"/>
          <p:nvPr/>
        </p:nvSpPr>
        <p:spPr>
          <a:xfrm>
            <a:off x="2900484" y="26305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ショッピング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6E29358-0F48-DB46-AE9C-F45C750CF6DE}"/>
              </a:ext>
            </a:extLst>
          </p:cNvPr>
          <p:cNvSpPr/>
          <p:nvPr/>
        </p:nvSpPr>
        <p:spPr>
          <a:xfrm>
            <a:off x="2672598" y="4062211"/>
            <a:ext cx="2006757" cy="82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4E7CB7-EC75-9F47-8605-7EAA75DB9CE8}"/>
              </a:ext>
            </a:extLst>
          </p:cNvPr>
          <p:cNvSpPr txBox="1"/>
          <p:nvPr/>
        </p:nvSpPr>
        <p:spPr>
          <a:xfrm>
            <a:off x="2969413" y="430191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Our Impact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41B27CF-0493-6743-AA98-7E714843414D}"/>
              </a:ext>
            </a:extLst>
          </p:cNvPr>
          <p:cNvSpPr/>
          <p:nvPr/>
        </p:nvSpPr>
        <p:spPr>
          <a:xfrm>
            <a:off x="2681935" y="5787621"/>
            <a:ext cx="2006757" cy="82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ABBB6D7-A6FD-0448-850E-AB9BEE483C6F}"/>
              </a:ext>
            </a:extLst>
          </p:cNvPr>
          <p:cNvSpPr txBox="1"/>
          <p:nvPr/>
        </p:nvSpPr>
        <p:spPr>
          <a:xfrm>
            <a:off x="2900483" y="6040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B674CB-D18C-2248-89F5-E3510847D1D1}"/>
              </a:ext>
            </a:extLst>
          </p:cNvPr>
          <p:cNvCxnSpPr>
            <a:cxnSpLocks/>
          </p:cNvCxnSpPr>
          <p:nvPr/>
        </p:nvCxnSpPr>
        <p:spPr>
          <a:xfrm>
            <a:off x="4797770" y="1233262"/>
            <a:ext cx="115968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DF5FB1B-BD41-0445-8690-635DE49BC389}"/>
              </a:ext>
            </a:extLst>
          </p:cNvPr>
          <p:cNvCxnSpPr>
            <a:cxnSpLocks/>
          </p:cNvCxnSpPr>
          <p:nvPr/>
        </p:nvCxnSpPr>
        <p:spPr>
          <a:xfrm flipV="1">
            <a:off x="8590564" y="6631330"/>
            <a:ext cx="1159684" cy="51261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1F87B58-C20D-D84A-9198-A310259B05D9}"/>
              </a:ext>
            </a:extLst>
          </p:cNvPr>
          <p:cNvCxnSpPr>
            <a:cxnSpLocks/>
          </p:cNvCxnSpPr>
          <p:nvPr/>
        </p:nvCxnSpPr>
        <p:spPr>
          <a:xfrm>
            <a:off x="8590564" y="5787621"/>
            <a:ext cx="1159684" cy="26987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9CFEDFF-C636-8346-94F2-CF2866DE34E1}"/>
              </a:ext>
            </a:extLst>
          </p:cNvPr>
          <p:cNvCxnSpPr>
            <a:cxnSpLocks/>
          </p:cNvCxnSpPr>
          <p:nvPr/>
        </p:nvCxnSpPr>
        <p:spPr>
          <a:xfrm flipV="1">
            <a:off x="4767702" y="2760728"/>
            <a:ext cx="112236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4AF7975-9F54-8042-B689-0DBC775FE726}"/>
              </a:ext>
            </a:extLst>
          </p:cNvPr>
          <p:cNvCxnSpPr>
            <a:cxnSpLocks/>
          </p:cNvCxnSpPr>
          <p:nvPr/>
        </p:nvCxnSpPr>
        <p:spPr>
          <a:xfrm>
            <a:off x="6584058" y="6871666"/>
            <a:ext cx="1161223" cy="4045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6544A2D-1FD2-624A-BAF6-718D3E1DE710}"/>
              </a:ext>
            </a:extLst>
          </p:cNvPr>
          <p:cNvCxnSpPr>
            <a:cxnSpLocks/>
          </p:cNvCxnSpPr>
          <p:nvPr/>
        </p:nvCxnSpPr>
        <p:spPr>
          <a:xfrm>
            <a:off x="1448156" y="1187409"/>
            <a:ext cx="106576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F241241-3171-D240-A8C3-09757D6EA5B2}"/>
              </a:ext>
            </a:extLst>
          </p:cNvPr>
          <p:cNvSpPr txBox="1"/>
          <p:nvPr/>
        </p:nvSpPr>
        <p:spPr>
          <a:xfrm>
            <a:off x="7848414" y="-2455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プランテーブル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E12C6B3-791E-5E4F-84E6-BB2BC2AB4C6F}"/>
              </a:ext>
            </a:extLst>
          </p:cNvPr>
          <p:cNvCxnSpPr>
            <a:cxnSpLocks/>
          </p:cNvCxnSpPr>
          <p:nvPr/>
        </p:nvCxnSpPr>
        <p:spPr>
          <a:xfrm>
            <a:off x="7745281" y="-2058875"/>
            <a:ext cx="2006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8753737-22A7-3B46-9768-8C061582CAEE}"/>
              </a:ext>
            </a:extLst>
          </p:cNvPr>
          <p:cNvCxnSpPr>
            <a:cxnSpLocks/>
          </p:cNvCxnSpPr>
          <p:nvPr/>
        </p:nvCxnSpPr>
        <p:spPr>
          <a:xfrm flipV="1">
            <a:off x="1460903" y="2828845"/>
            <a:ext cx="105544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59AD2AE-4E47-5944-93B8-84DCA5F700D7}"/>
              </a:ext>
            </a:extLst>
          </p:cNvPr>
          <p:cNvCxnSpPr>
            <a:cxnSpLocks/>
          </p:cNvCxnSpPr>
          <p:nvPr/>
        </p:nvCxnSpPr>
        <p:spPr>
          <a:xfrm flipV="1">
            <a:off x="1448156" y="4474075"/>
            <a:ext cx="105544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5B60B61-D806-A640-AA7A-2F03FBF34F13}"/>
              </a:ext>
            </a:extLst>
          </p:cNvPr>
          <p:cNvCxnSpPr>
            <a:cxnSpLocks/>
          </p:cNvCxnSpPr>
          <p:nvPr/>
        </p:nvCxnSpPr>
        <p:spPr>
          <a:xfrm flipV="1">
            <a:off x="1401599" y="6284219"/>
            <a:ext cx="1055449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38844F2-76D0-9E43-BCEB-777B8A9D7E4F}"/>
              </a:ext>
            </a:extLst>
          </p:cNvPr>
          <p:cNvSpPr/>
          <p:nvPr/>
        </p:nvSpPr>
        <p:spPr>
          <a:xfrm>
            <a:off x="6096000" y="775357"/>
            <a:ext cx="2006757" cy="82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326595B-F973-C14B-A8D7-3C320F7CB791}"/>
              </a:ext>
            </a:extLst>
          </p:cNvPr>
          <p:cNvCxnSpPr>
            <a:cxnSpLocks/>
          </p:cNvCxnSpPr>
          <p:nvPr/>
        </p:nvCxnSpPr>
        <p:spPr>
          <a:xfrm flipH="1">
            <a:off x="3663640" y="1675891"/>
            <a:ext cx="4057" cy="6257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9B4665-3459-3D4E-B9A9-7437FD802B2F}"/>
              </a:ext>
            </a:extLst>
          </p:cNvPr>
          <p:cNvSpPr/>
          <p:nvPr/>
        </p:nvSpPr>
        <p:spPr>
          <a:xfrm>
            <a:off x="6095999" y="2348676"/>
            <a:ext cx="2006757" cy="82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4C11F1C-B830-7C42-B48E-0BFE1992D933}"/>
              </a:ext>
            </a:extLst>
          </p:cNvPr>
          <p:cNvSpPr txBox="1"/>
          <p:nvPr/>
        </p:nvSpPr>
        <p:spPr>
          <a:xfrm>
            <a:off x="7324131" y="-63562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Amazon 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6075D9-3534-D34D-A3D4-5A9FA4414250}"/>
              </a:ext>
            </a:extLst>
          </p:cNvPr>
          <p:cNvSpPr txBox="1"/>
          <p:nvPr/>
        </p:nvSpPr>
        <p:spPr>
          <a:xfrm>
            <a:off x="372136" y="8749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AMAZON</a:t>
            </a:r>
            <a:r>
              <a:rPr lang="ja-JP" altLang="en-US" b="1"/>
              <a:t>の場合</a:t>
            </a:r>
            <a:endParaRPr kumimoji="1" lang="ja-JP" altLang="en-US" b="1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B34F98-9A82-1142-A72B-EE5D66BA14B3}"/>
              </a:ext>
            </a:extLst>
          </p:cNvPr>
          <p:cNvCxnSpPr>
            <a:cxnSpLocks/>
          </p:cNvCxnSpPr>
          <p:nvPr/>
        </p:nvCxnSpPr>
        <p:spPr>
          <a:xfrm flipH="1">
            <a:off x="3671919" y="3299547"/>
            <a:ext cx="4057" cy="6257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395EC43-4093-FE49-B40D-20E29A10D81D}"/>
              </a:ext>
            </a:extLst>
          </p:cNvPr>
          <p:cNvCxnSpPr>
            <a:cxnSpLocks/>
          </p:cNvCxnSpPr>
          <p:nvPr/>
        </p:nvCxnSpPr>
        <p:spPr>
          <a:xfrm flipH="1">
            <a:off x="3645004" y="4992459"/>
            <a:ext cx="4057" cy="6257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240</Words>
  <Application>Microsoft Macintosh PowerPoint</Application>
  <PresentationFormat>ワイド画面</PresentationFormat>
  <Paragraphs>98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崔 漢鍾</dc:creator>
  <cp:lastModifiedBy>崔 漢鍾</cp:lastModifiedBy>
  <cp:revision>22</cp:revision>
  <dcterms:created xsi:type="dcterms:W3CDTF">2019-05-31T01:20:24Z</dcterms:created>
  <dcterms:modified xsi:type="dcterms:W3CDTF">2019-05-31T08:58:55Z</dcterms:modified>
</cp:coreProperties>
</file>