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3C4B-B4FB-4EE8-8F3A-6F50B045B14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02C8-52CF-4991-9B9D-ACF57D8E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5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3C4B-B4FB-4EE8-8F3A-6F50B045B14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02C8-52CF-4991-9B9D-ACF57D8E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3C4B-B4FB-4EE8-8F3A-6F50B045B14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02C8-52CF-4991-9B9D-ACF57D8E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1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3C4B-B4FB-4EE8-8F3A-6F50B045B14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02C8-52CF-4991-9B9D-ACF57D8E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9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3C4B-B4FB-4EE8-8F3A-6F50B045B14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02C8-52CF-4991-9B9D-ACF57D8E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8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3C4B-B4FB-4EE8-8F3A-6F50B045B14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02C8-52CF-4991-9B9D-ACF57D8E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4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3C4B-B4FB-4EE8-8F3A-6F50B045B14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02C8-52CF-4991-9B9D-ACF57D8E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5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3C4B-B4FB-4EE8-8F3A-6F50B045B14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02C8-52CF-4991-9B9D-ACF57D8E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2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3C4B-B4FB-4EE8-8F3A-6F50B045B14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02C8-52CF-4991-9B9D-ACF57D8E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01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3C4B-B4FB-4EE8-8F3A-6F50B045B14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02C8-52CF-4991-9B9D-ACF57D8E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6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3C4B-B4FB-4EE8-8F3A-6F50B045B14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02C8-52CF-4991-9B9D-ACF57D8E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8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73C4B-B4FB-4EE8-8F3A-6F50B045B14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502C8-52CF-4991-9B9D-ACF57D8E6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8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Unit VI</a:t>
            </a:r>
            <a:br>
              <a:rPr lang="en-US" dirty="0" smtClean="0"/>
            </a:br>
            <a:r>
              <a:rPr lang="en-US" dirty="0" smtClean="0"/>
              <a:t>Roles &amp; Responsibilities of Big Data Team members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7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a. Improve the effectiveness of the database tools and services</a:t>
            </a:r>
          </a:p>
          <a:p>
            <a:pPr algn="just"/>
            <a:r>
              <a:rPr lang="en-US" dirty="0" smtClean="0"/>
              <a:t>b. Ensure all the data complies with legal regulations</a:t>
            </a:r>
          </a:p>
          <a:p>
            <a:pPr algn="just"/>
            <a:r>
              <a:rPr lang="en-US" dirty="0" smtClean="0"/>
              <a:t>c. Make sure the information is protected and backed-up</a:t>
            </a:r>
          </a:p>
          <a:p>
            <a:pPr algn="just"/>
            <a:r>
              <a:rPr lang="en-US" dirty="0" smtClean="0"/>
              <a:t>d. Regular reporting to the teams you work with</a:t>
            </a:r>
          </a:p>
          <a:p>
            <a:pPr algn="just"/>
            <a:r>
              <a:rPr lang="en-US" dirty="0" smtClean="0"/>
              <a:t>e. Monitor database performance</a:t>
            </a:r>
          </a:p>
          <a:p>
            <a:pPr algn="just"/>
            <a:r>
              <a:rPr lang="en-US" dirty="0" smtClean="0"/>
              <a:t>f. Improve the technology used</a:t>
            </a:r>
          </a:p>
          <a:p>
            <a:pPr algn="just"/>
            <a:r>
              <a:rPr lang="en-US" dirty="0" smtClean="0"/>
              <a:t>g. Build new databases</a:t>
            </a:r>
          </a:p>
          <a:p>
            <a:pPr algn="just"/>
            <a:r>
              <a:rPr lang="en-US" dirty="0" smtClean="0"/>
              <a:t>h. Monitor data entry procedures</a:t>
            </a:r>
          </a:p>
          <a:p>
            <a:pPr algn="just"/>
            <a:r>
              <a:rPr lang="en-US" dirty="0" err="1" smtClean="0"/>
              <a:t>i</a:t>
            </a:r>
            <a:r>
              <a:rPr lang="en-US" dirty="0" smtClean="0"/>
              <a:t>. Troubleshooting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99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intelligence 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a. Disseminate information regarding tools, reports, or metadata enhancements.</a:t>
            </a:r>
          </a:p>
          <a:p>
            <a:pPr algn="just"/>
            <a:r>
              <a:rPr lang="en-US" dirty="0" smtClean="0"/>
              <a:t>b. Conduct or coordinate tests to ensure that intelligence is consistent with defined needs.</a:t>
            </a:r>
          </a:p>
          <a:p>
            <a:pPr algn="just"/>
            <a:r>
              <a:rPr lang="en-US" dirty="0" smtClean="0"/>
              <a:t>c. Identify or monitor current and potential customers, using business intelligence tools.</a:t>
            </a:r>
          </a:p>
          <a:p>
            <a:pPr algn="just"/>
            <a:r>
              <a:rPr lang="en-US" dirty="0" smtClean="0"/>
              <a:t>d. Synthesize current business intelligence or trend data to support recommendations for action.</a:t>
            </a:r>
          </a:p>
          <a:p>
            <a:pPr algn="just"/>
            <a:r>
              <a:rPr lang="en-US" dirty="0" smtClean="0"/>
              <a:t>e. Maintain or update business intelligence tools, databases, dashboards, systems, or methods.</a:t>
            </a:r>
          </a:p>
          <a:p>
            <a:pPr algn="just"/>
            <a:r>
              <a:rPr lang="en-US" dirty="0" smtClean="0"/>
              <a:t>f. Manage the timely flow of business intelligence information to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78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warehouse 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US" dirty="0" smtClean="0"/>
              <a:t>a. Understand the business users’ requirements for information and communicate them to the rest of the data warehouse team</a:t>
            </a:r>
          </a:p>
          <a:p>
            <a:pPr algn="just"/>
            <a:r>
              <a:rPr lang="en-US" dirty="0" smtClean="0"/>
              <a:t>b. Lead and conduct interviewing task</a:t>
            </a:r>
          </a:p>
          <a:p>
            <a:pPr algn="just"/>
            <a:r>
              <a:rPr lang="en-US" dirty="0" smtClean="0"/>
              <a:t>c. Lead interview documentation</a:t>
            </a:r>
          </a:p>
          <a:p>
            <a:pPr algn="just"/>
            <a:r>
              <a:rPr lang="en-US" dirty="0" smtClean="0"/>
              <a:t>d. Assist DW data analyst in analyzing existing reports and identifying iteration metrics</a:t>
            </a:r>
          </a:p>
          <a:p>
            <a:pPr algn="just"/>
            <a:r>
              <a:rPr lang="en-US" dirty="0" smtClean="0"/>
              <a:t>e. Lead preparation of data warehouse requirements document</a:t>
            </a:r>
          </a:p>
          <a:p>
            <a:pPr algn="just"/>
            <a:r>
              <a:rPr lang="en-US" dirty="0" smtClean="0"/>
              <a:t>f. Assist data analyst in mapping task</a:t>
            </a:r>
          </a:p>
          <a:p>
            <a:pPr algn="just"/>
            <a:r>
              <a:rPr lang="en-US" dirty="0" smtClean="0"/>
              <a:t>g. Analyze existing reports</a:t>
            </a:r>
          </a:p>
          <a:p>
            <a:pPr algn="just"/>
            <a:r>
              <a:rPr lang="en-US" dirty="0" smtClean="0"/>
              <a:t>h. Lead the identification and documentation of business metrics</a:t>
            </a:r>
          </a:p>
          <a:p>
            <a:pPr algn="just"/>
            <a:r>
              <a:rPr lang="en-US" dirty="0" err="1" smtClean="0"/>
              <a:t>i</a:t>
            </a:r>
            <a:r>
              <a:rPr lang="en-US" dirty="0" smtClean="0"/>
              <a:t>. Determine systems of record with the assistance of appropriate source system experts</a:t>
            </a:r>
          </a:p>
          <a:p>
            <a:pPr algn="just"/>
            <a:r>
              <a:rPr lang="en-US" dirty="0" smtClean="0"/>
              <a:t>j. Help identify potential sources of data for the data warehouse</a:t>
            </a:r>
          </a:p>
          <a:p>
            <a:pPr algn="just"/>
            <a:r>
              <a:rPr lang="en-US" dirty="0" smtClean="0"/>
              <a:t>k. Oversee testing of data acquisition processes and their implementation into production</a:t>
            </a:r>
          </a:p>
          <a:p>
            <a:pPr algn="just"/>
            <a:r>
              <a:rPr lang="en-US" dirty="0" smtClean="0"/>
              <a:t>l. Act as a consultant to the ETL and front-end programmers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5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 smtClean="0"/>
              <a:t>a. Develop best practices for standard naming conventions and coding practices to ensure consistency of data models.</a:t>
            </a:r>
          </a:p>
          <a:p>
            <a:pPr algn="just"/>
            <a:r>
              <a:rPr lang="en-US" dirty="0" smtClean="0"/>
              <a:t>b. Recommend opportunities for reuse of data models in new environments.</a:t>
            </a:r>
          </a:p>
          <a:p>
            <a:pPr algn="just"/>
            <a:r>
              <a:rPr lang="en-US" dirty="0" smtClean="0"/>
              <a:t>c. Perform reverse engineering of physical data models from databases and SQL scripts.</a:t>
            </a:r>
          </a:p>
          <a:p>
            <a:pPr algn="just"/>
            <a:r>
              <a:rPr lang="en-US" dirty="0" smtClean="0"/>
              <a:t>d. Evaluate data models and physical databases for variances and discrepancies.</a:t>
            </a:r>
          </a:p>
          <a:p>
            <a:pPr algn="just"/>
            <a:r>
              <a:rPr lang="en-US" dirty="0" smtClean="0"/>
              <a:t>e. Validate business data objects for accuracy and completeness.</a:t>
            </a:r>
          </a:p>
          <a:p>
            <a:pPr algn="just"/>
            <a:r>
              <a:rPr lang="en-US" dirty="0" smtClean="0"/>
              <a:t>f. Analyze data-related system integration challenges and propose appropriate solutions.</a:t>
            </a:r>
          </a:p>
          <a:p>
            <a:pPr algn="just"/>
            <a:r>
              <a:rPr lang="en-US" dirty="0" smtClean="0"/>
              <a:t>g. Develop data models according to company standards.</a:t>
            </a:r>
          </a:p>
          <a:p>
            <a:pPr algn="just"/>
            <a:r>
              <a:rPr lang="en-US" dirty="0" smtClean="0"/>
              <a:t>h. Guide System Analysts, Engineers, Programmers, and others on project limitations and capabilities, performance requirements and interfaces.</a:t>
            </a:r>
          </a:p>
          <a:p>
            <a:pPr algn="just"/>
            <a:r>
              <a:rPr lang="en-US" dirty="0" err="1" smtClean="0"/>
              <a:t>i</a:t>
            </a:r>
            <a:r>
              <a:rPr lang="en-US" dirty="0" smtClean="0"/>
              <a:t>. Review modifications to existing software to improve efficiency and performance.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8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US" dirty="0" smtClean="0"/>
              <a:t>a. Design, develop and implement database systems based on customer requirements.</a:t>
            </a:r>
          </a:p>
          <a:p>
            <a:pPr algn="just"/>
            <a:r>
              <a:rPr lang="en-US" dirty="0" smtClean="0"/>
              <a:t>b. Optimize database systems for performance efficiency.</a:t>
            </a:r>
          </a:p>
          <a:p>
            <a:pPr algn="just"/>
            <a:r>
              <a:rPr lang="en-US" dirty="0" smtClean="0"/>
              <a:t>c. Prepare design specifications and functional documentation for assigned database projects.</a:t>
            </a:r>
          </a:p>
          <a:p>
            <a:pPr algn="just"/>
            <a:r>
              <a:rPr lang="en-US" dirty="0" smtClean="0"/>
              <a:t>d. Perform space management and capacity planning for database systems.</a:t>
            </a:r>
          </a:p>
          <a:p>
            <a:pPr algn="just"/>
            <a:r>
              <a:rPr lang="en-US" dirty="0" smtClean="0"/>
              <a:t>e. Develop database tables and dictionaries</a:t>
            </a:r>
          </a:p>
          <a:p>
            <a:pPr algn="just"/>
            <a:r>
              <a:rPr lang="en-US" dirty="0" smtClean="0"/>
              <a:t>f. Participate in database design and architecture to support application development projects.</a:t>
            </a:r>
          </a:p>
          <a:p>
            <a:pPr algn="just"/>
            <a:r>
              <a:rPr lang="en-US" dirty="0" smtClean="0"/>
              <a:t>g. Perform data back-up and archival on regular basis.</a:t>
            </a:r>
          </a:p>
          <a:p>
            <a:pPr algn="just"/>
            <a:r>
              <a:rPr lang="en-US" dirty="0" smtClean="0"/>
              <a:t>h. Test databases and perform bug fixes.</a:t>
            </a:r>
          </a:p>
          <a:p>
            <a:pPr algn="just"/>
            <a:r>
              <a:rPr lang="en-US" dirty="0" err="1" smtClean="0"/>
              <a:t>i</a:t>
            </a:r>
            <a:r>
              <a:rPr lang="en-US" dirty="0" smtClean="0"/>
              <a:t>. Troubleshoot database related issues in a timely fashion.</a:t>
            </a:r>
          </a:p>
          <a:p>
            <a:pPr algn="just"/>
            <a:r>
              <a:rPr lang="en-US" dirty="0" smtClean="0"/>
              <a:t>j. Develop security procedures to protect databases from unauthorized usage.</a:t>
            </a:r>
          </a:p>
          <a:p>
            <a:pPr algn="just"/>
            <a:r>
              <a:rPr lang="en-US" dirty="0" smtClean="0"/>
              <a:t>k. Evaluate existing database and recommend improvements for performance efficiency.</a:t>
            </a:r>
          </a:p>
          <a:p>
            <a:pPr algn="just"/>
            <a:r>
              <a:rPr lang="en-US" dirty="0" smtClean="0"/>
              <a:t>l. Develop best practices for database design and development 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537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administrator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1550" dirty="0" smtClean="0"/>
              <a:t>a. Develop all portal layout and maintain functionality of all site.</a:t>
            </a:r>
          </a:p>
          <a:p>
            <a:pPr algn="just"/>
            <a:r>
              <a:rPr lang="en-US" sz="1550" dirty="0" smtClean="0"/>
              <a:t>b. Supervise content for all pages and provide assistance to all personnel and external organizations.</a:t>
            </a:r>
          </a:p>
          <a:p>
            <a:pPr algn="just"/>
            <a:r>
              <a:rPr lang="en-US" sz="1550" dirty="0" smtClean="0"/>
              <a:t>c. Integrate new technology system into the portal and coordinate with web administrator.</a:t>
            </a:r>
          </a:p>
          <a:p>
            <a:pPr algn="just"/>
            <a:r>
              <a:rPr lang="en-US" sz="1550" dirty="0" smtClean="0"/>
              <a:t>d. Maintain status for all portal projects and assist to resolve all issues for new and existing channels and automate all processes.</a:t>
            </a:r>
          </a:p>
          <a:p>
            <a:pPr algn="just"/>
            <a:r>
              <a:rPr lang="en-US" sz="1550" dirty="0" smtClean="0"/>
              <a:t>e. Perform tests on all configuration and upgrade processes and achieve all ITS objectives and maintain knowledge on new technology for all portal environment.</a:t>
            </a:r>
          </a:p>
          <a:p>
            <a:pPr algn="just"/>
            <a:r>
              <a:rPr lang="en-US" sz="1550" dirty="0" smtClean="0"/>
              <a:t>f. Determine all long-term objectives for the site and recommend enhancements to all content according to the guideline.</a:t>
            </a:r>
          </a:p>
          <a:p>
            <a:pPr algn="just"/>
            <a:r>
              <a:rPr lang="en-US" sz="1550" dirty="0" smtClean="0"/>
              <a:t>g. Maintain an efficient portal documentation system and assist in the installation of all Web Center Interaction systems.</a:t>
            </a:r>
          </a:p>
          <a:p>
            <a:pPr algn="just"/>
            <a:r>
              <a:rPr lang="en-US" sz="1550" dirty="0" smtClean="0"/>
              <a:t>h. Analyze all system upgrade and applications and ensure compliance to all program requirements and design all solutions for new portal and assist to resolve all production issues.</a:t>
            </a:r>
          </a:p>
          <a:p>
            <a:pPr algn="just"/>
            <a:r>
              <a:rPr lang="en-US" sz="1550" dirty="0" err="1" smtClean="0"/>
              <a:t>i</a:t>
            </a:r>
            <a:r>
              <a:rPr lang="en-US" sz="1550" dirty="0" smtClean="0"/>
              <a:t>. Monitor and analyze all system metrics and maintain optimal performance for all portals.</a:t>
            </a:r>
          </a:p>
          <a:p>
            <a:pPr algn="just"/>
            <a:r>
              <a:rPr lang="en-US" sz="1550" dirty="0" smtClean="0"/>
              <a:t>j. Coordinate with administrators and community members to implement all operational activities and determine all web server configurations.</a:t>
            </a:r>
          </a:p>
          <a:p>
            <a:pPr algn="just"/>
            <a:r>
              <a:rPr lang="en-US" sz="1550" dirty="0" smtClean="0"/>
              <a:t>k. Manage and configure all custom portal applications.</a:t>
            </a:r>
          </a:p>
          <a:p>
            <a:pPr algn="just"/>
            <a:r>
              <a:rPr lang="en-US" sz="1550" dirty="0" smtClean="0"/>
              <a:t>l. Maintain knowledge of all portal marketplace and continuous changes in industries.</a:t>
            </a:r>
          </a:p>
          <a:p>
            <a:pPr algn="just"/>
            <a:r>
              <a:rPr lang="en-US" sz="1550" dirty="0" smtClean="0"/>
              <a:t>m. Provide support to all business operations and ensure optimization of all profits. </a:t>
            </a:r>
            <a:endParaRPr lang="en-US" sz="1550" dirty="0"/>
          </a:p>
        </p:txBody>
      </p:sp>
    </p:spTree>
    <p:extLst>
      <p:ext uri="{BB962C8B-B14F-4D97-AF65-F5344CB8AC3E}">
        <p14:creationId xmlns:p14="http://schemas.microsoft.com/office/powerpoint/2010/main" val="1897831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administrator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a. Select right hardware and software</a:t>
            </a:r>
          </a:p>
          <a:p>
            <a:pPr algn="just"/>
            <a:r>
              <a:rPr lang="en-US" dirty="0" smtClean="0"/>
              <a:t>b. Manage data security and privacy</a:t>
            </a:r>
          </a:p>
          <a:p>
            <a:pPr algn="just"/>
            <a:r>
              <a:rPr lang="en-US" dirty="0" smtClean="0"/>
              <a:t>c. Manage Data Integrity</a:t>
            </a:r>
          </a:p>
          <a:p>
            <a:pPr algn="just"/>
            <a:r>
              <a:rPr lang="en-US" dirty="0" smtClean="0"/>
              <a:t>d. Data backup</a:t>
            </a:r>
          </a:p>
          <a:p>
            <a:pPr algn="just"/>
            <a:r>
              <a:rPr lang="en-US" dirty="0" smtClean="0"/>
              <a:t>e. Database recovery</a:t>
            </a:r>
          </a:p>
          <a:p>
            <a:pPr algn="just"/>
            <a:r>
              <a:rPr lang="en-US" dirty="0" smtClean="0"/>
              <a:t>f. Tune database performance</a:t>
            </a:r>
          </a:p>
          <a:p>
            <a:pPr algn="just"/>
            <a:r>
              <a:rPr lang="en-US" dirty="0" smtClean="0"/>
              <a:t>g. Improve query processing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6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Chief data 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a. Develop new analytical projects as part of the Foundation’s overall research programmer</a:t>
            </a:r>
          </a:p>
          <a:p>
            <a:pPr algn="just"/>
            <a:r>
              <a:rPr lang="en-US" dirty="0" smtClean="0"/>
              <a:t>b. Provide technical input into the development of research projects led by other members of the team</a:t>
            </a:r>
          </a:p>
          <a:p>
            <a:pPr algn="just"/>
            <a:r>
              <a:rPr lang="en-US" dirty="0" smtClean="0"/>
              <a:t>c. Collect, prepare and link large survey datasets for analysis</a:t>
            </a:r>
          </a:p>
          <a:p>
            <a:pPr algn="just"/>
            <a:r>
              <a:rPr lang="en-US" dirty="0" smtClean="0"/>
              <a:t>d. Conduct statistical analysis using Excel, SPSS and/or STATA and using advanced techniques when appropriate.</a:t>
            </a:r>
          </a:p>
          <a:p>
            <a:pPr algn="just"/>
            <a:r>
              <a:rPr lang="en-US" dirty="0" smtClean="0"/>
              <a:t>e. Build the Foundation’s growing network of policy experts, relevant stakeholders, and academics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075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system 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a. Determine operational objectives by studying business functions; gathering information; evaluating output requirements and formats.</a:t>
            </a:r>
          </a:p>
          <a:p>
            <a:pPr algn="just"/>
            <a:r>
              <a:rPr lang="en-US" dirty="0" smtClean="0"/>
              <a:t>b. Design new computer programs by analyzing requirements; constructing workflow charts and diagrams; studying system capabilities; writing specifications.</a:t>
            </a:r>
          </a:p>
          <a:p>
            <a:pPr algn="just"/>
            <a:r>
              <a:rPr lang="en-US" dirty="0" smtClean="0"/>
              <a:t>c. Improve systems by studying current practices; designing modifications.</a:t>
            </a:r>
          </a:p>
          <a:p>
            <a:pPr algn="just"/>
            <a:r>
              <a:rPr lang="en-US" dirty="0" smtClean="0"/>
              <a:t>d. Recommend controls by identifying problems; writing improved procedures.</a:t>
            </a:r>
          </a:p>
          <a:p>
            <a:pPr algn="just"/>
            <a:r>
              <a:rPr lang="en-US" dirty="0" smtClean="0"/>
              <a:t>e. Define project requirements by identifying project milestones, phases, and elements; forming a project team; establishing a project budget.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60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a. Perform statistical analysis to prioritize which accounts should be worked in order to maximize success</a:t>
            </a:r>
          </a:p>
          <a:p>
            <a:pPr algn="just"/>
            <a:r>
              <a:rPr lang="en-US" dirty="0" smtClean="0"/>
              <a:t>b. Identify areas for improvement, communicating action plans to a supervisor or client</a:t>
            </a:r>
          </a:p>
          <a:p>
            <a:pPr algn="just"/>
            <a:r>
              <a:rPr lang="en-US" dirty="0" smtClean="0"/>
              <a:t>c. Perform strategic data analysis and research to support business needs</a:t>
            </a:r>
          </a:p>
          <a:p>
            <a:pPr algn="just"/>
            <a:r>
              <a:rPr lang="en-US" dirty="0" smtClean="0"/>
              <a:t>d. Identify opportunities to improve productivity via sophisticated statistical modeling</a:t>
            </a:r>
          </a:p>
          <a:p>
            <a:pPr algn="just"/>
            <a:r>
              <a:rPr lang="en-US" dirty="0" smtClean="0"/>
              <a:t>e. Explore data to identify opportunities to improve business results</a:t>
            </a:r>
          </a:p>
          <a:p>
            <a:pPr algn="just"/>
            <a:r>
              <a:rPr lang="en-US" dirty="0" smtClean="0"/>
              <a:t>f. Develop an understanding of business processes, goals and strategy in order to provide analysis and interpretation to management</a:t>
            </a:r>
          </a:p>
          <a:p>
            <a:pPr algn="just"/>
            <a:r>
              <a:rPr lang="en-US" dirty="0" smtClean="0"/>
              <a:t>g. Gain an understanding of business needs and necessary analysis where appropriate through internal discussion.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5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Chief data </a:t>
            </a:r>
            <a:r>
              <a:rPr lang="en-US" b="1" dirty="0" smtClean="0"/>
              <a:t>officer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1900" dirty="0" smtClean="0"/>
              <a:t>a. Work with executives, data owners, and data stewards to achieve data accuracy and process requirement goals for all internal and external customers and create data management strategies.</a:t>
            </a:r>
          </a:p>
          <a:p>
            <a:pPr algn="just"/>
            <a:r>
              <a:rPr lang="en-US" sz="1900" dirty="0" smtClean="0"/>
              <a:t>b. Spearhead the data management activities performed by the EIM program, the business data stewards, and data service providers.</a:t>
            </a:r>
          </a:p>
          <a:p>
            <a:pPr algn="just"/>
            <a:r>
              <a:rPr lang="en-US" sz="1900" dirty="0" smtClean="0"/>
              <a:t>c. Establish data policies, standards, organization, and enforcement of EIM concepts as established by the organization.</a:t>
            </a:r>
          </a:p>
          <a:p>
            <a:pPr algn="just"/>
            <a:r>
              <a:rPr lang="en-US" sz="1900" dirty="0" smtClean="0"/>
              <a:t>d. Oversee the monitoring of data quality efforts within the organization and provides a central authority for the resolution on data management issues that cannot be resolved by the data governance council.</a:t>
            </a:r>
          </a:p>
          <a:p>
            <a:pPr algn="just"/>
            <a:r>
              <a:rPr lang="en-US" sz="1900" dirty="0" smtClean="0"/>
              <a:t>e. Establish data vendor management strategy and provide oversight to support implementation by the EIM program and coordinates with the IT organization through the CIO/CTO.</a:t>
            </a:r>
          </a:p>
          <a:p>
            <a:pPr algn="just"/>
            <a:r>
              <a:rPr lang="en-US" sz="1900" dirty="0" smtClean="0"/>
              <a:t>f. Lead the creation of program business definitions and data management goals and principles for execution by the EIM program.</a:t>
            </a:r>
          </a:p>
          <a:p>
            <a:pPr algn="just"/>
            <a:r>
              <a:rPr lang="en-US" sz="1900" dirty="0" smtClean="0"/>
              <a:t>g. Responsible for enterprise information/data management budget and data-related systems initiatives.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056649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strategist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a. Define Big Data strategy, including designing multi-phased implementation roadmaps</a:t>
            </a:r>
          </a:p>
          <a:p>
            <a:pPr algn="just"/>
            <a:r>
              <a:rPr lang="en-US" dirty="0" smtClean="0"/>
              <a:t>b. Work independently, or as part of a team, to design and develop Big Data solutions</a:t>
            </a:r>
          </a:p>
          <a:p>
            <a:pPr algn="just"/>
            <a:r>
              <a:rPr lang="en-US" dirty="0" smtClean="0"/>
              <a:t>c. Data wrangling of heterogeneous data and explore and discover new insights</a:t>
            </a:r>
          </a:p>
          <a:p>
            <a:pPr algn="just"/>
            <a:r>
              <a:rPr lang="en-US" dirty="0" smtClean="0"/>
              <a:t>d. Lead analysis, architecture, design, and development of data warehouse and business intelligence solutions</a:t>
            </a:r>
          </a:p>
          <a:p>
            <a:pPr algn="just"/>
            <a:r>
              <a:rPr lang="en-US" dirty="0" smtClean="0"/>
              <a:t>e. Mentor junior team members</a:t>
            </a:r>
          </a:p>
          <a:p>
            <a:pPr algn="just"/>
            <a:r>
              <a:rPr lang="en-US" dirty="0" smtClean="0"/>
              <a:t>f. Assist business development teams with pre-sales activities and RFPs</a:t>
            </a:r>
          </a:p>
          <a:p>
            <a:pPr algn="just"/>
            <a:r>
              <a:rPr lang="en-US" dirty="0" smtClean="0"/>
              <a:t>g. Help estimate and plan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17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data 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1550" dirty="0" smtClean="0"/>
              <a:t>a. Work closely with key business stakeholders, analysts and senior management to understand their business strategy and questions, identify research needs, help design experiments and make recommendations based on results.</a:t>
            </a:r>
          </a:p>
          <a:p>
            <a:pPr algn="just"/>
            <a:r>
              <a:rPr lang="en-US" sz="1550" dirty="0" smtClean="0"/>
              <a:t>b. Influence decisions through the development and application of customer segmentation derived from multiple sources both quantitative and qualitative.</a:t>
            </a:r>
          </a:p>
          <a:p>
            <a:pPr algn="just"/>
            <a:r>
              <a:rPr lang="en-US" sz="1550" dirty="0" smtClean="0"/>
              <a:t>c. Align stakeholders and analysts on a prioritized view of how to use research and analytics to support business initiatives and strategy (analytics roadmaps)</a:t>
            </a:r>
          </a:p>
          <a:p>
            <a:pPr algn="just"/>
            <a:r>
              <a:rPr lang="en-US" sz="1550" dirty="0" smtClean="0"/>
              <a:t>d. Drives complex analytics projects requiring multiple-team collaboration among analysts or stakeholders from beginning to end</a:t>
            </a:r>
          </a:p>
          <a:p>
            <a:pPr algn="just"/>
            <a:r>
              <a:rPr lang="en-US" sz="1550" dirty="0" smtClean="0"/>
              <a:t>e. Effectively manage multiple on-going projects, ensuring objectives and timelines are met. Identify short and long-term trade-offs and balance the needs of all stakeholders.</a:t>
            </a:r>
          </a:p>
          <a:p>
            <a:pPr algn="just"/>
            <a:r>
              <a:rPr lang="en-US" sz="1550" dirty="0" smtClean="0"/>
              <a:t>f. Lead and participate in business discussions, providing an informed point of view and advocating for change when needed.</a:t>
            </a:r>
          </a:p>
          <a:p>
            <a:pPr algn="just"/>
            <a:r>
              <a:rPr lang="en-US" sz="1550" dirty="0" smtClean="0"/>
              <a:t>g. Drives discussion of key metrics with interpretation hypothesizes and proposes actions</a:t>
            </a:r>
          </a:p>
          <a:p>
            <a:pPr algn="just"/>
            <a:r>
              <a:rPr lang="en-US" sz="1550" dirty="0" smtClean="0"/>
              <a:t>h. Partners with business stakeholders in framing and prioritizing business questions considering both short and long potential impact interprets findings, quantifies opportunities, and proposes actions with a point of view Partner with data experts to execute analyses.</a:t>
            </a:r>
          </a:p>
          <a:p>
            <a:pPr algn="just"/>
            <a:r>
              <a:rPr lang="en-US" sz="1550" dirty="0" err="1" smtClean="0"/>
              <a:t>i</a:t>
            </a:r>
            <a:r>
              <a:rPr lang="en-US" sz="1550" dirty="0" smtClean="0"/>
              <a:t>. Proactively bring new business opportunities to the attention of business leaders.</a:t>
            </a:r>
          </a:p>
          <a:p>
            <a:pPr algn="just"/>
            <a:r>
              <a:rPr lang="en-US" sz="1550" dirty="0" smtClean="0"/>
              <a:t>j. Mentors analysts and stakeholders on subject matter knowledge and processes to ensure that they are repeatable, sustainable and scalable.</a:t>
            </a:r>
          </a:p>
          <a:p>
            <a:pPr algn="just"/>
            <a:r>
              <a:rPr lang="en-US" sz="1550" dirty="0" smtClean="0"/>
              <a:t>k. Collaborate with many teams across Intuit at all levels.</a:t>
            </a:r>
            <a:endParaRPr lang="en-US" sz="1550" dirty="0"/>
          </a:p>
        </p:txBody>
      </p:sp>
    </p:spTree>
    <p:extLst>
      <p:ext uri="{BB962C8B-B14F-4D97-AF65-F5344CB8AC3E}">
        <p14:creationId xmlns:p14="http://schemas.microsoft.com/office/powerpoint/2010/main" val="269771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800600"/>
          </a:xfrm>
        </p:spPr>
        <p:txBody>
          <a:bodyPr>
            <a:noAutofit/>
          </a:bodyPr>
          <a:lstStyle/>
          <a:p>
            <a:pPr algn="just"/>
            <a:r>
              <a:rPr lang="en-US" sz="1600" dirty="0" smtClean="0"/>
              <a:t>a. Coordinate with customers and staff and provide support to all data analysis.</a:t>
            </a:r>
          </a:p>
          <a:p>
            <a:pPr algn="just"/>
            <a:r>
              <a:rPr lang="en-US" sz="1600" dirty="0" smtClean="0"/>
              <a:t>b. Perform data analysis on all results and prepare presentations for clients.</a:t>
            </a:r>
          </a:p>
          <a:p>
            <a:pPr algn="just"/>
            <a:r>
              <a:rPr lang="en-US" sz="1600" dirty="0" smtClean="0"/>
              <a:t>c. Perform audit on data and resolve business-related issues for the customer base.</a:t>
            </a:r>
          </a:p>
          <a:p>
            <a:pPr algn="just"/>
            <a:r>
              <a:rPr lang="en-US" sz="1600" dirty="0" smtClean="0"/>
              <a:t>d. Coordinate with engineering and product management team and ensure accuracy on all deliverables and prepare summaries.</a:t>
            </a:r>
          </a:p>
          <a:p>
            <a:pPr algn="just"/>
            <a:r>
              <a:rPr lang="en-US" sz="1600" dirty="0" smtClean="0"/>
              <a:t>e. Perform data analysis and facilitate in delivery to all end users.</a:t>
            </a:r>
          </a:p>
          <a:p>
            <a:pPr algn="just"/>
            <a:r>
              <a:rPr lang="en-US" sz="1600" dirty="0" smtClean="0"/>
              <a:t>f. Supervise all client issues and coordinate with managers and supervisors and facilitate in deliverables.</a:t>
            </a:r>
          </a:p>
          <a:p>
            <a:pPr algn="just"/>
            <a:r>
              <a:rPr lang="en-US" sz="1600" dirty="0" smtClean="0"/>
              <a:t>g. Monitor and organize all client invoices and perform all timely assessment for all payment issues.</a:t>
            </a:r>
          </a:p>
          <a:p>
            <a:pPr algn="just"/>
            <a:r>
              <a:rPr lang="en-US" sz="1600" dirty="0" smtClean="0"/>
              <a:t>h. Administer all data for customer invoices and provide company metrics.</a:t>
            </a:r>
          </a:p>
          <a:p>
            <a:pPr algn="just"/>
            <a:r>
              <a:rPr lang="en-US" sz="1600" dirty="0" err="1" smtClean="0"/>
              <a:t>i</a:t>
            </a:r>
            <a:r>
              <a:rPr lang="en-US" sz="1600" dirty="0" smtClean="0"/>
              <a:t>. Monitor and resolve all customer invoice data issues and coordinate with various vendors and manage all previous balance.</a:t>
            </a:r>
          </a:p>
          <a:p>
            <a:pPr algn="just"/>
            <a:r>
              <a:rPr lang="en-US" sz="1600" dirty="0" smtClean="0"/>
              <a:t>j. Organize all consumption anomalies and determine defects for data and prepare appropriate resolutions.</a:t>
            </a:r>
          </a:p>
          <a:p>
            <a:pPr algn="just"/>
            <a:r>
              <a:rPr lang="en-US" sz="1600" dirty="0" smtClean="0"/>
              <a:t>k. Supervise process management tools and ensure compliance to all cycle guidelines.</a:t>
            </a:r>
          </a:p>
          <a:p>
            <a:pPr algn="just"/>
            <a:r>
              <a:rPr lang="en-US" sz="1600" dirty="0" smtClean="0"/>
              <a:t>l. Maintain and document library of invoices and resolve all issues in same.</a:t>
            </a:r>
          </a:p>
          <a:p>
            <a:pPr algn="just"/>
            <a:r>
              <a:rPr lang="en-US" sz="1600" dirty="0" smtClean="0"/>
              <a:t>m. Perform internal audit and prepare all invoices and determine quality improvement processes.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9324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visualizer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US" dirty="0" smtClean="0"/>
              <a:t>a. Provide value-add analysis to Business through the use of visualization software to guide analysis, drawing implications from the analysis, and synthesizing into clear communications.</a:t>
            </a:r>
          </a:p>
          <a:p>
            <a:pPr algn="just"/>
            <a:r>
              <a:rPr lang="en-US" dirty="0" smtClean="0"/>
              <a:t>b. Understand how data flows within various systems to provide input on requirements for databases to ensure data is organized properly for reporting/analytics.</a:t>
            </a:r>
          </a:p>
          <a:p>
            <a:pPr algn="just"/>
            <a:r>
              <a:rPr lang="en-US" dirty="0" smtClean="0"/>
              <a:t>c. Work closely with Data Quality teams to ensure data integrity &amp; completeness.</a:t>
            </a:r>
          </a:p>
          <a:p>
            <a:pPr algn="just"/>
            <a:r>
              <a:rPr lang="en-US" dirty="0" smtClean="0"/>
              <a:t>d. Develop business requirements to drive functional specifications for reporting applications.</a:t>
            </a:r>
          </a:p>
          <a:p>
            <a:pPr algn="just"/>
            <a:r>
              <a:rPr lang="en-US" dirty="0" smtClean="0"/>
              <a:t>e. Work with business and cross-functional teams to thoroughly document reporting processes and systems.</a:t>
            </a:r>
          </a:p>
          <a:p>
            <a:pPr algn="just"/>
            <a:r>
              <a:rPr lang="en-US" dirty="0" smtClean="0"/>
              <a:t>f. The acquisition, management, and documentation of data (including geospatial data).</a:t>
            </a:r>
          </a:p>
          <a:p>
            <a:pPr algn="just"/>
            <a:r>
              <a:rPr lang="en-US" dirty="0" smtClean="0"/>
              <a:t>g. Work with clients/client service teams to plan and carry out data analyses.</a:t>
            </a:r>
          </a:p>
          <a:p>
            <a:pPr algn="just"/>
            <a:r>
              <a:rPr lang="en-US" dirty="0" smtClean="0"/>
              <a:t>h. Participate in proposal writing, client deliverables, and research papers.</a:t>
            </a:r>
          </a:p>
          <a:p>
            <a:pPr algn="just"/>
            <a:r>
              <a:rPr lang="en-US" dirty="0" err="1" smtClean="0"/>
              <a:t>i</a:t>
            </a:r>
            <a:r>
              <a:rPr lang="en-US" dirty="0" smtClean="0"/>
              <a:t>. Create visualizations from data / GIS data analysis for inclusion in proposals, reports, papers, and multi-media projects.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0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solutions architect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a. Guide the full lifecycle of a Hadoop solution, including requirements analysis, platform selection, technical architecture design, application design and development, testing, and deployment.</a:t>
            </a:r>
          </a:p>
          <a:p>
            <a:pPr algn="just"/>
            <a:r>
              <a:rPr lang="en-US" dirty="0" smtClean="0"/>
              <a:t>b. Provide technical and managerial leadership in a team that designs and develops path-breaking large-scale cluster data processing systems.</a:t>
            </a:r>
          </a:p>
          <a:p>
            <a:pPr algn="just"/>
            <a:r>
              <a:rPr lang="en-US" dirty="0" smtClean="0"/>
              <a:t>c. Help </a:t>
            </a:r>
            <a:r>
              <a:rPr lang="en-US" dirty="0" err="1" smtClean="0"/>
              <a:t>Xtremeinsights</a:t>
            </a:r>
            <a:r>
              <a:rPr lang="en-US" dirty="0" smtClean="0"/>
              <a:t> customers develop strategies that maximize the value of their data.</a:t>
            </a:r>
          </a:p>
          <a:p>
            <a:pPr algn="just"/>
            <a:r>
              <a:rPr lang="en-US" dirty="0" smtClean="0"/>
              <a:t>d. Help </a:t>
            </a:r>
            <a:r>
              <a:rPr lang="en-US" dirty="0" err="1" smtClean="0"/>
              <a:t>Xtremeinsights</a:t>
            </a:r>
            <a:r>
              <a:rPr lang="en-US" dirty="0" smtClean="0"/>
              <a:t> establish thought leadership in the big data space by contributing white-papers, technical commentary to the community.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01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engineer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a. Gather and process raw data at scale (including writing scripts, web scraping, calling APIs, write SQL queries, etc.).</a:t>
            </a:r>
          </a:p>
          <a:p>
            <a:pPr algn="just"/>
            <a:r>
              <a:rPr lang="en-US" dirty="0" smtClean="0"/>
              <a:t>b. Work closely with our engineering team to integrate your amazing innovations and algorithms into our production systems.</a:t>
            </a:r>
          </a:p>
          <a:p>
            <a:pPr algn="just"/>
            <a:r>
              <a:rPr lang="en-US" dirty="0" smtClean="0"/>
              <a:t>c. Process unstructured data into a form suitable for analysis – and then do the analysis.</a:t>
            </a:r>
          </a:p>
          <a:p>
            <a:pPr algn="just"/>
            <a:r>
              <a:rPr lang="en-US" dirty="0" smtClean="0"/>
              <a:t>d. Support business decisions with ad hoc analysis as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7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researcher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 smtClean="0"/>
              <a:t>a. Extract data from a variety of relational databases, manipulate, explore data using quantitative, statistical and visualization tools</a:t>
            </a:r>
          </a:p>
          <a:p>
            <a:pPr algn="just"/>
            <a:r>
              <a:rPr lang="en-US" dirty="0" smtClean="0"/>
              <a:t>b. Inform the selection of appropriate modeling techniques to ensure that predictive models are developed using rigorous statistical processes</a:t>
            </a:r>
          </a:p>
          <a:p>
            <a:pPr algn="just"/>
            <a:r>
              <a:rPr lang="en-US" dirty="0" smtClean="0"/>
              <a:t>c. Establish and maintain effective processes for validating and updating predictive models</a:t>
            </a:r>
          </a:p>
          <a:p>
            <a:pPr algn="just"/>
            <a:r>
              <a:rPr lang="en-US" dirty="0" smtClean="0"/>
              <a:t>d. Analyze, model, and forecast health service utilization patterns/ trends and create the capability to model outcomes of what-if scenarios for novel health care delivery models</a:t>
            </a:r>
          </a:p>
          <a:p>
            <a:pPr algn="just"/>
            <a:r>
              <a:rPr lang="en-US" dirty="0" smtClean="0"/>
              <a:t>e. Collaborate with internal business, analytics, and data strategy partners to improve efficiency and increase the applicability of predictive models into the core software products</a:t>
            </a:r>
          </a:p>
          <a:p>
            <a:pPr algn="just"/>
            <a:r>
              <a:rPr lang="en-US" dirty="0" smtClean="0"/>
              <a:t>f. Help manage the innovation cycle of conducting analyses, generating insights, advocating for the integration of new concepts into existing client tools, helping to translate ad-hoc analyses into scalable software solutions.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79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warehouse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a. Develop and implement information management strategies.</a:t>
            </a:r>
          </a:p>
          <a:p>
            <a:pPr algn="just"/>
            <a:r>
              <a:rPr lang="en-US" dirty="0" smtClean="0"/>
              <a:t>b. Coordinate and manage information management solutions.</a:t>
            </a:r>
          </a:p>
          <a:p>
            <a:pPr algn="just"/>
            <a:r>
              <a:rPr lang="en-US" dirty="0" smtClean="0"/>
              <a:t>c. Scope, plan and prioritize multiple projects.</a:t>
            </a:r>
          </a:p>
          <a:p>
            <a:pPr algn="just"/>
            <a:r>
              <a:rPr lang="en-US" dirty="0" smtClean="0"/>
              <a:t>d. Manage all aspects of the warehouses such as data sourcing, migration, quality, design, and implementation.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59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architect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a. Design database, data models, ETL processes, data warehouse applications and business intelligence (BI) reports through the use of best practices and tools, including SQL, SSIS, SSRS, and OLAP.</a:t>
            </a:r>
          </a:p>
          <a:p>
            <a:pPr algn="just"/>
            <a:r>
              <a:rPr lang="en-US" sz="2400" dirty="0" smtClean="0"/>
              <a:t>b. Deliver high quality (DA) related outcomes including ETL processes, data warehouse designs, and data system enhancements in accordance with existing standards and guidelines.</a:t>
            </a:r>
          </a:p>
          <a:p>
            <a:pPr algn="just"/>
            <a:r>
              <a:rPr lang="en-US" sz="2400" dirty="0" smtClean="0"/>
              <a:t>c. Resolve routine (DA) related issues with business analysts and technology teams by providing advice on data warehousing methods and approaches.</a:t>
            </a:r>
          </a:p>
          <a:p>
            <a:pPr algn="just"/>
            <a:r>
              <a:rPr lang="en-US" sz="2400" dirty="0" smtClean="0"/>
              <a:t>d. Analyze (DA) related business needs, works with project staff to make decisions and recommendations on the future of (DA) developments.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1237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2527</Words>
  <Application>Microsoft Office PowerPoint</Application>
  <PresentationFormat>On-screen Show (4:3)</PresentationFormat>
  <Paragraphs>175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Unit VI Roles &amp; Responsibilities of Big Data Team members</vt:lpstr>
      <vt:lpstr>Chief data officer</vt:lpstr>
      <vt:lpstr>Data analyst</vt:lpstr>
      <vt:lpstr>Big data visualizer</vt:lpstr>
      <vt:lpstr>Big data solutions architect</vt:lpstr>
      <vt:lpstr>Big data engineer</vt:lpstr>
      <vt:lpstr>Big data researcher</vt:lpstr>
      <vt:lpstr>Data warehouse manager</vt:lpstr>
      <vt:lpstr>Data architect</vt:lpstr>
      <vt:lpstr>Database manager</vt:lpstr>
      <vt:lpstr>Business intelligence analyst</vt:lpstr>
      <vt:lpstr>Data warehouse analyst</vt:lpstr>
      <vt:lpstr>Data modeler</vt:lpstr>
      <vt:lpstr>Database developer</vt:lpstr>
      <vt:lpstr>Portal administrator</vt:lpstr>
      <vt:lpstr>Database administrator</vt:lpstr>
      <vt:lpstr>Chief data analyst</vt:lpstr>
      <vt:lpstr>Business system analyst</vt:lpstr>
      <vt:lpstr>Data mining analyst</vt:lpstr>
      <vt:lpstr>Data strategist</vt:lpstr>
      <vt:lpstr>Business data analyst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Roles &amp; Responsibilities of Big Data Team</dc:title>
  <dc:creator>Ravi</dc:creator>
  <cp:lastModifiedBy>Ravi</cp:lastModifiedBy>
  <cp:revision>2</cp:revision>
  <dcterms:created xsi:type="dcterms:W3CDTF">2019-03-27T05:12:51Z</dcterms:created>
  <dcterms:modified xsi:type="dcterms:W3CDTF">2019-03-27T05:26:34Z</dcterms:modified>
</cp:coreProperties>
</file>