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26608-36C4-7395-EB39-93466BA2F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FA7462-DCB3-CA0F-CC3A-D118AA43A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CFF53-1198-E3BE-6DFF-4AEBC869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5B19-A677-4D80-9814-2404E8045BF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0CDCB7-5D99-8F73-B93D-1F57BCFB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88350-7DA8-A945-E7BA-49C5F394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6941-93A9-4A37-824A-A00CF7ED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6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987D8-BA72-2DE4-5491-9FA7D972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EC5BF3-C5D8-11C7-926C-7E5202002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06D72-4978-600C-8A24-DD20D69D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5B19-A677-4D80-9814-2404E8045BF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C30DC4-B647-8FB1-4727-8CFC11A6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C9D72-267E-26E9-EAAC-C43C9DFE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6941-93A9-4A37-824A-A00CF7ED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9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BF55C7-D704-E85A-5527-4D3AE39CF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6988FF-CE52-0687-FC3B-DD95C95DC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E43F4E-6A8D-3874-9A32-520AC9FA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5B19-A677-4D80-9814-2404E8045BF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06F71A-A4D3-B7FB-BA2E-37430CFD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849978-D449-826D-6C55-11C02FDF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6941-93A9-4A37-824A-A00CF7ED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69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079AF-D6DC-3177-7899-FCF482C4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CF3DA-C65E-A930-405A-6B322A4F9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172D4-EB7C-C38C-678A-1EEC215C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5B19-A677-4D80-9814-2404E8045BF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6136A-3F1B-4E8F-0BC0-BD4BABCD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2C376C-7783-0CAC-3F0C-B4826966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6941-93A9-4A37-824A-A00CF7ED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87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E838F-FEB0-E6C8-14AB-169C5C5BB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3445B4-2EEC-456C-D813-0DF8D1B2D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14C6A-5D4C-125C-0329-EDB52641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5B19-A677-4D80-9814-2404E8045BF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597CA0-9B20-7B76-38A1-607EE71F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24098-BFBD-8661-BEC0-9110620F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6941-93A9-4A37-824A-A00CF7ED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74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B5874-151C-27FE-C104-B215D270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E00B46-B672-6F8B-EA59-FD37B6342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4DA5A5-AD05-953A-88BA-D122A47FD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343B86-E093-0D8C-BC14-A5FAAFCE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5B19-A677-4D80-9814-2404E8045BF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50A34B-3DD2-18BE-25EB-140A47DD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7BFA30-3D5F-E192-E5D3-67C86557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6941-93A9-4A37-824A-A00CF7ED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82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BD8FE-2483-4BA8-CD9E-E6CD8EB3D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CEE0BA-26A6-E247-C646-99B36DC10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0DD7FF-2AA5-655A-997A-AA3A2F699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47D7AA-396E-55F0-82DD-FE510D20D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B764B3-7CFF-1B3B-94C3-AC8B15C12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BE6F04-C086-5FCB-30B5-5A8813090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5B19-A677-4D80-9814-2404E8045BF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B8288F-8F8C-AB3D-D8C6-A5F9BC3D6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1FE34A-732C-3242-188F-C64108D7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6941-93A9-4A37-824A-A00CF7ED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46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1CB67-B8DA-DB95-02DB-FB95A90D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BE81B1-D93F-D741-637D-00BFA4AC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5B19-A677-4D80-9814-2404E8045BF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560615-C617-F4D2-6F9A-35F251E6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45428E-121E-4F69-6073-32E5A7A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6941-93A9-4A37-824A-A00CF7ED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01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FA2B97-C3B3-0B35-2D20-B96BB79B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5B19-A677-4D80-9814-2404E8045BF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25109C-BEAC-C1A7-5DF0-87F4B394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2A9720-8659-8357-280B-D4A8B9BD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6941-93A9-4A37-824A-A00CF7ED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67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E5902-905E-69F4-E425-54E47FB5A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EFF86-61C0-E3A3-35D6-AE98A54F7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06737-B59E-FF89-F8EF-3050B9797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75F0AA-BCD0-1894-24FF-7C354E362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5B19-A677-4D80-9814-2404E8045BF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DA3B34-41D0-1A2A-2E19-5670A1A2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44B945-B110-D90F-5CDA-D3B722A4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6941-93A9-4A37-824A-A00CF7ED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45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395EF-5767-3148-CC1D-C3FED184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0C990B-8AFC-49FB-A344-F033FA629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4E6DC6-1968-C4C7-0342-42C06696F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0BDC1B-E6BF-144B-D1CC-810E8BD6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5B19-A677-4D80-9814-2404E8045BF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512C47-D78B-1503-32A5-32087C9CB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C1F9CF-BE42-BE50-0B12-E31E1C5D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6941-93A9-4A37-824A-A00CF7ED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32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07E767-FDC6-828C-D6AA-EEE6DEBD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FD745F-F08B-C04A-370C-79D7C69EE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5A6FB-8882-0987-F5A3-4DC4C0339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35B19-A677-4D80-9814-2404E8045BF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0D12C7-1F05-CEA6-6FB5-1422777B3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26119-E80E-4C00-38F1-A28402FDC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76941-93A9-4A37-824A-A00CF7EDC2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5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DF68C-2600-6BFF-5543-28569D075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JAVA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52CEC1-770D-D8EF-A771-0A2550528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자바 프로그래밍 시작하기</a:t>
            </a:r>
            <a:br>
              <a:rPr lang="en-US" altLang="ko-KR" dirty="0"/>
            </a:br>
            <a:r>
              <a:rPr lang="en-US" altLang="ko-KR" dirty="0"/>
              <a:t>~</a:t>
            </a:r>
          </a:p>
          <a:p>
            <a:r>
              <a:rPr lang="ko-KR" altLang="en-US" dirty="0"/>
              <a:t>변수와 자료형</a:t>
            </a:r>
          </a:p>
        </p:txBody>
      </p:sp>
    </p:spTree>
    <p:extLst>
      <p:ext uri="{BB962C8B-B14F-4D97-AF65-F5344CB8AC3E}">
        <p14:creationId xmlns:p14="http://schemas.microsoft.com/office/powerpoint/2010/main" val="1205210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8642C-E708-40EF-5EF5-6AFE8176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 </a:t>
            </a:r>
            <a:r>
              <a:rPr lang="en-US" altLang="ko-KR" dirty="0"/>
              <a:t>– </a:t>
            </a:r>
            <a:r>
              <a:rPr lang="ko-KR" altLang="en-US" dirty="0"/>
              <a:t>문자형과 논리형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3FCAFE-2050-859A-BEE2-A0EE2D54C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문자형 </a:t>
            </a:r>
            <a:r>
              <a:rPr lang="en-US" altLang="ko-KR" dirty="0"/>
              <a:t>(</a:t>
            </a:r>
            <a:r>
              <a:rPr lang="ko-KR" altLang="en-US" dirty="0"/>
              <a:t>내부적으로는 정수형과 동일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Char : 2</a:t>
            </a:r>
            <a:r>
              <a:rPr lang="ko-KR" altLang="en-US" dirty="0"/>
              <a:t>바이트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논리형</a:t>
            </a:r>
            <a:endParaRPr lang="en-US" altLang="ko-KR" dirty="0"/>
          </a:p>
          <a:p>
            <a:r>
              <a:rPr lang="en-US" altLang="ko-KR" dirty="0"/>
              <a:t>Boolean : 1</a:t>
            </a:r>
            <a:r>
              <a:rPr lang="ko-KR" altLang="en-US" dirty="0"/>
              <a:t>바이트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003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06E71-0F35-830A-FC19-EEF19A50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 </a:t>
            </a:r>
            <a:r>
              <a:rPr lang="en-US" altLang="ko-KR" dirty="0"/>
              <a:t>- </a:t>
            </a:r>
            <a:r>
              <a:rPr lang="ko-KR" altLang="en-US" dirty="0"/>
              <a:t>부정형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A672E-F5D1-1764-6CA0-F586F8412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Var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아직 자료형이 정해지지 않은 자료형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한번 정해지면 바꿀 수 없다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Var a = 10 // var a</a:t>
            </a:r>
            <a:r>
              <a:rPr lang="ko-KR" altLang="en-US" dirty="0"/>
              <a:t>가 </a:t>
            </a:r>
            <a:r>
              <a:rPr lang="en-US" altLang="ko-KR" dirty="0"/>
              <a:t>int</a:t>
            </a:r>
            <a:r>
              <a:rPr lang="ko-KR" altLang="en-US" dirty="0"/>
              <a:t>형 변수로 바뀜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Var b = 3.14 // var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en-US" altLang="ko-KR" dirty="0"/>
              <a:t>double</a:t>
            </a:r>
            <a:r>
              <a:rPr lang="ko-KR" altLang="en-US" dirty="0"/>
              <a:t>형 변수로 바뀜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= 3.14 // error: a</a:t>
            </a:r>
            <a:r>
              <a:rPr lang="ko-KR" altLang="en-US" dirty="0"/>
              <a:t>는 </a:t>
            </a:r>
            <a:r>
              <a:rPr lang="en-US" altLang="ko-KR" dirty="0"/>
              <a:t>int</a:t>
            </a:r>
            <a:r>
              <a:rPr lang="ko-KR" altLang="en-US" dirty="0"/>
              <a:t>형으로 </a:t>
            </a:r>
            <a:r>
              <a:rPr lang="ko-KR" altLang="en-US" dirty="0" err="1"/>
              <a:t>정해짐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607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8A900-8EFB-C767-4C6C-A8B3AC43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4BA1AA-D1A0-E4B4-243D-D1F223BE3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중에 변하지 않는 값</a:t>
            </a:r>
            <a:endParaRPr lang="en-US" altLang="ko-KR" dirty="0"/>
          </a:p>
          <a:p>
            <a:r>
              <a:rPr lang="ko-KR" altLang="en-US" dirty="0"/>
              <a:t>변수에 </a:t>
            </a:r>
            <a:r>
              <a:rPr lang="en-US" altLang="ko-KR" dirty="0"/>
              <a:t>final </a:t>
            </a:r>
            <a:r>
              <a:rPr lang="ko-KR" altLang="en-US" dirty="0" err="1"/>
              <a:t>예약어를</a:t>
            </a:r>
            <a:r>
              <a:rPr lang="ko-KR" altLang="en-US" dirty="0"/>
              <a:t> 붙여서 상수로 바꿀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</a:t>
            </a:r>
          </a:p>
          <a:p>
            <a:pPr marL="0" indent="0">
              <a:buNone/>
            </a:pPr>
            <a:r>
              <a:rPr lang="en-US" altLang="ko-KR" dirty="0"/>
              <a:t>Final int a = 10; // a</a:t>
            </a:r>
            <a:r>
              <a:rPr lang="ko-KR" altLang="en-US" dirty="0"/>
              <a:t>는 </a:t>
            </a:r>
            <a:r>
              <a:rPr lang="en-US" altLang="ko-KR" dirty="0"/>
              <a:t>10</a:t>
            </a:r>
            <a:r>
              <a:rPr lang="ko-KR" altLang="en-US" dirty="0"/>
              <a:t>을 의미하는 상수가 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=20; // error: a</a:t>
            </a:r>
            <a:r>
              <a:rPr lang="ko-KR" altLang="en-US" dirty="0"/>
              <a:t>는 상수이기 때문에 값을 수정할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056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F264B-3DF0-5E9E-6244-7D03808C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리터럴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C6936-D389-9FB3-295C-16D52E9BF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프로그램에서 사용하는 모든 숫자</a:t>
            </a:r>
            <a:r>
              <a:rPr lang="en-US" altLang="ko-KR" dirty="0"/>
              <a:t>,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논리 값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리터럴에</a:t>
            </a:r>
            <a:r>
              <a:rPr lang="ko-KR" altLang="en-US" dirty="0"/>
              <a:t> 해당하는 값은 상수 풀이라는 메모리 공간에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정수형 </a:t>
            </a:r>
            <a:r>
              <a:rPr lang="ko-KR" altLang="en-US" dirty="0" err="1"/>
              <a:t>리터럴은</a:t>
            </a:r>
            <a:r>
              <a:rPr lang="ko-KR" altLang="en-US" dirty="0"/>
              <a:t> 기본적으로 </a:t>
            </a:r>
            <a:r>
              <a:rPr lang="en-US" altLang="ko-KR" dirty="0"/>
              <a:t>int</a:t>
            </a:r>
            <a:r>
              <a:rPr lang="ko-KR" altLang="en-US" dirty="0"/>
              <a:t>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실수형 </a:t>
            </a:r>
            <a:r>
              <a:rPr lang="ko-KR" altLang="en-US" dirty="0" err="1"/>
              <a:t>리터럴은</a:t>
            </a:r>
            <a:r>
              <a:rPr lang="ko-KR" altLang="en-US" dirty="0"/>
              <a:t> 기본적으로 </a:t>
            </a:r>
            <a:r>
              <a:rPr lang="en-US" altLang="ko-KR" dirty="0"/>
              <a:t>double</a:t>
            </a:r>
            <a:r>
              <a:rPr lang="ko-KR" altLang="en-US" dirty="0"/>
              <a:t>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2852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9A1FD-9D3D-907B-6001-FD31E6FE8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리터럴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36BBB-A8DB-9CF3-DC4F-30E8AE819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정수형 </a:t>
            </a:r>
            <a:r>
              <a:rPr lang="en-US" altLang="ko-KR" dirty="0"/>
              <a:t>: int</a:t>
            </a:r>
          </a:p>
          <a:p>
            <a:pPr marL="0" indent="0">
              <a:buNone/>
            </a:pPr>
            <a:r>
              <a:rPr lang="en-US" altLang="ko-KR" dirty="0"/>
              <a:t>EX) </a:t>
            </a:r>
          </a:p>
          <a:p>
            <a:pPr marL="0" indent="0">
              <a:buNone/>
            </a:pPr>
            <a:r>
              <a:rPr lang="en-US" altLang="ko-KR" dirty="0"/>
              <a:t>long a = 10; // error: </a:t>
            </a:r>
            <a:r>
              <a:rPr lang="ko-KR" altLang="en-US" dirty="0" err="1"/>
              <a:t>리터럴</a:t>
            </a:r>
            <a:r>
              <a:rPr lang="ko-KR" altLang="en-US" dirty="0"/>
              <a:t> 정수는 기본적으로 </a:t>
            </a:r>
            <a:r>
              <a:rPr lang="en-US" altLang="ko-KR" dirty="0"/>
              <a:t>int</a:t>
            </a:r>
            <a:r>
              <a:rPr lang="ko-KR" altLang="en-US" dirty="0"/>
              <a:t>형이다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Long a = 10L; // </a:t>
            </a:r>
            <a:r>
              <a:rPr lang="ko-KR" altLang="en-US" dirty="0" err="1"/>
              <a:t>리터럴</a:t>
            </a:r>
            <a:r>
              <a:rPr lang="ko-KR" altLang="en-US" dirty="0"/>
              <a:t> 뒤에 식별자를 </a:t>
            </a:r>
            <a:r>
              <a:rPr lang="ko-KR" altLang="en-US" dirty="0" err="1"/>
              <a:t>붙여줌으로써</a:t>
            </a:r>
            <a:r>
              <a:rPr lang="ko-KR" altLang="en-US" dirty="0"/>
              <a:t> 구별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실수형 </a:t>
            </a:r>
            <a:r>
              <a:rPr lang="en-US" altLang="ko-KR" dirty="0"/>
              <a:t>: double</a:t>
            </a:r>
          </a:p>
          <a:p>
            <a:pPr marL="0" indent="0">
              <a:buNone/>
            </a:pPr>
            <a:r>
              <a:rPr lang="en-US" altLang="ko-KR" dirty="0"/>
              <a:t>EX)</a:t>
            </a:r>
          </a:p>
          <a:p>
            <a:pPr marL="0" indent="0">
              <a:buNone/>
            </a:pPr>
            <a:r>
              <a:rPr lang="en-US" altLang="ko-KR" dirty="0"/>
              <a:t>Float a</a:t>
            </a:r>
            <a:r>
              <a:rPr lang="ko-KR" altLang="en-US" dirty="0"/>
              <a:t> </a:t>
            </a:r>
            <a:r>
              <a:rPr lang="en-US" altLang="ko-KR" dirty="0"/>
              <a:t>= 0.5; // error:</a:t>
            </a:r>
            <a:r>
              <a:rPr lang="ko-KR" altLang="en-US" dirty="0"/>
              <a:t> </a:t>
            </a:r>
            <a:r>
              <a:rPr lang="ko-KR" altLang="en-US" dirty="0" err="1"/>
              <a:t>리터럴</a:t>
            </a:r>
            <a:r>
              <a:rPr lang="ko-KR" altLang="en-US" dirty="0"/>
              <a:t> 실수는 기본적으로 </a:t>
            </a:r>
            <a:r>
              <a:rPr lang="en-US" altLang="ko-KR" dirty="0"/>
              <a:t>double</a:t>
            </a:r>
            <a:r>
              <a:rPr lang="ko-KR" altLang="en-US" dirty="0"/>
              <a:t>형이다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Float a = 0.5f; // </a:t>
            </a:r>
            <a:r>
              <a:rPr lang="ko-KR" altLang="en-US" dirty="0" err="1"/>
              <a:t>리터럴</a:t>
            </a:r>
            <a:r>
              <a:rPr lang="ko-KR" altLang="en-US" dirty="0"/>
              <a:t> 뒤에 식별자를 </a:t>
            </a:r>
            <a:r>
              <a:rPr lang="ko-KR" altLang="en-US" dirty="0" err="1"/>
              <a:t>붙여줌으로써</a:t>
            </a:r>
            <a:r>
              <a:rPr lang="ko-KR" altLang="en-US" dirty="0"/>
              <a:t> 구별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0852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905AD-E70D-E0E5-9A97-CB15DBBB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형변환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E8231-1294-E352-C0AD-E37648F6D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묵시적인 형변환과 명시적인 형변환이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묵시적인 형변환은 자동적으로 이루어지며</a:t>
            </a:r>
            <a:r>
              <a:rPr lang="en-US" altLang="ko-KR" dirty="0"/>
              <a:t> </a:t>
            </a:r>
            <a:r>
              <a:rPr lang="ko-KR" altLang="en-US" dirty="0"/>
              <a:t>사이즈가 작은 곳에서 큰 곳으로</a:t>
            </a:r>
            <a:r>
              <a:rPr lang="en-US" altLang="ko-KR" dirty="0"/>
              <a:t> or </a:t>
            </a:r>
            <a:r>
              <a:rPr lang="ko-KR" altLang="en-US" dirty="0"/>
              <a:t>덜 정밀한 수에서 더 정밀한 수로 대입될 때 일어난다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(</a:t>
            </a:r>
            <a:r>
              <a:rPr lang="ko-KR" altLang="en-US" dirty="0"/>
              <a:t>사이즈보단 정밀함이 우선된다</a:t>
            </a:r>
            <a:r>
              <a:rPr lang="en-US" altLang="ko-KR"/>
              <a:t>.)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명시적인 형변환은 사용자가 직접 </a:t>
            </a:r>
            <a:r>
              <a:rPr lang="ko-KR" altLang="en-US" dirty="0" err="1"/>
              <a:t>형변환하는</a:t>
            </a:r>
            <a:r>
              <a:rPr lang="ko-KR" altLang="en-US" dirty="0"/>
              <a:t>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097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ADF2B-4119-1E15-763F-01EB3A369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형변환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41D27-EFBB-9E36-055E-33CCC2BC6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묵시적인 </a:t>
            </a:r>
            <a:r>
              <a:rPr lang="ko-KR" altLang="en-US" dirty="0" err="1"/>
              <a:t>형변환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</a:t>
            </a:r>
          </a:p>
          <a:p>
            <a:pPr marL="0" indent="0">
              <a:buNone/>
            </a:pPr>
            <a:r>
              <a:rPr lang="en-US" altLang="ko-KR" dirty="0"/>
              <a:t>Long a = 3; // long a = 3L </a:t>
            </a:r>
            <a:r>
              <a:rPr lang="ko-KR" altLang="en-US" dirty="0"/>
              <a:t>과 결과적으로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명시적인 </a:t>
            </a:r>
            <a:r>
              <a:rPr lang="ko-KR" altLang="en-US" dirty="0" err="1"/>
              <a:t>형변환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</a:t>
            </a:r>
          </a:p>
          <a:p>
            <a:pPr marL="0" indent="0">
              <a:buNone/>
            </a:pPr>
            <a:r>
              <a:rPr lang="en-US" altLang="ko-KR" dirty="0"/>
              <a:t>Int a = (int)3.14; // int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과 결과적으로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238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399C7-785B-C115-6764-85CB2344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FF139E-4660-943F-5F37-D481D7E81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한번 만들면 윈도우</a:t>
            </a:r>
            <a:r>
              <a:rPr lang="en-US" altLang="ko-KR" dirty="0"/>
              <a:t>, </a:t>
            </a:r>
            <a:r>
              <a:rPr lang="ko-KR" altLang="en-US" dirty="0"/>
              <a:t>리눅스 둘 다 사용이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(</a:t>
            </a:r>
            <a:r>
              <a:rPr lang="ko-KR" altLang="en-US" dirty="0"/>
              <a:t>플랫폼의 영향을 받지 않는다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객체지향언어이다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프로그램이 안정적이다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오픈소스가 풍부하다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42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A69DB-D1D6-84AF-5DEF-EA889F46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E2B97F-C624-9E6B-9908-7892C0637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진법</a:t>
            </a:r>
            <a:r>
              <a:rPr lang="en-US" altLang="ko-KR" dirty="0"/>
              <a:t>: 0~9</a:t>
            </a:r>
            <a:r>
              <a:rPr lang="ko-KR" altLang="en-US" dirty="0"/>
              <a:t>까지의 숫자로 나타낸다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EX) 130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진법</a:t>
            </a:r>
            <a:r>
              <a:rPr lang="en-US" altLang="ko-KR" dirty="0"/>
              <a:t>: 0~1</a:t>
            </a:r>
            <a:r>
              <a:rPr lang="ko-KR" altLang="en-US" dirty="0"/>
              <a:t>까지의 숫자로 나타낸다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EX) 0B1101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진법</a:t>
            </a:r>
            <a:r>
              <a:rPr lang="en-US" altLang="ko-KR" dirty="0"/>
              <a:t>: 0~7</a:t>
            </a:r>
            <a:r>
              <a:rPr lang="ko-KR" altLang="en-US" dirty="0"/>
              <a:t>까지의 숫자로 나타낸다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EX) 01756</a:t>
            </a:r>
          </a:p>
          <a:p>
            <a:r>
              <a:rPr lang="en-US" altLang="ko-KR" dirty="0"/>
              <a:t>16</a:t>
            </a:r>
            <a:r>
              <a:rPr lang="ko-KR" altLang="en-US" dirty="0"/>
              <a:t>진법</a:t>
            </a:r>
            <a:r>
              <a:rPr lang="en-US" altLang="ko-KR" dirty="0"/>
              <a:t>: 0~F(15)</a:t>
            </a:r>
            <a:r>
              <a:rPr lang="ko-KR" altLang="en-US" dirty="0"/>
              <a:t>까지의 숫자로 나타낸다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EX) 0X1A35F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175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5E5FC-4CFC-8B4E-D932-D8296DF3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음의 정수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18226-218C-B101-EF07-51371BF97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의 보수를 취함으로써 음의 정수를 표현한다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더했을 때 </a:t>
            </a:r>
            <a:r>
              <a:rPr lang="en-US" altLang="ko-KR" dirty="0"/>
              <a:t>0</a:t>
            </a:r>
            <a:r>
              <a:rPr lang="ko-KR" altLang="en-US" dirty="0"/>
              <a:t>이 되는 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</a:t>
            </a:r>
          </a:p>
          <a:p>
            <a:pPr marL="0" indent="0">
              <a:buNone/>
            </a:pPr>
            <a:r>
              <a:rPr lang="en-US" altLang="ko-KR" dirty="0"/>
              <a:t>0B011 // 3</a:t>
            </a:r>
          </a:p>
          <a:p>
            <a:pPr marL="0" indent="0">
              <a:buNone/>
            </a:pPr>
            <a:r>
              <a:rPr lang="en-US" altLang="ko-KR" dirty="0"/>
              <a:t>0B101 // -3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</a:t>
            </a:r>
            <a:r>
              <a:rPr lang="ko-KR" altLang="en-US" dirty="0"/>
              <a:t>가장 왼쪽에 있는 비트</a:t>
            </a:r>
            <a:r>
              <a:rPr lang="en-US" altLang="ko-KR" dirty="0"/>
              <a:t>(MSB)</a:t>
            </a:r>
            <a:r>
              <a:rPr lang="ko-KR" altLang="en-US" dirty="0"/>
              <a:t>는 부호를 나타내는 </a:t>
            </a:r>
            <a:r>
              <a:rPr lang="ko-KR" altLang="en-US" dirty="0" err="1"/>
              <a:t>부호비트이다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88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FB744-406F-3497-4DE5-7C05B4E5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5A015-CF94-43FA-AD7F-5BE7659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중에 변할 수 있는 값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a = 10;    // </a:t>
            </a:r>
            <a:r>
              <a:rPr lang="ko-KR" altLang="en-US" dirty="0"/>
              <a:t>변수 선언과 동시에 초기화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b;  // </a:t>
            </a:r>
            <a:r>
              <a:rPr lang="ko-KR" altLang="en-US" dirty="0"/>
              <a:t>변수 선언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 = 10;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855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D3B2C-ACA8-E97F-88DF-0CC633EE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A98F8-AF34-6DFC-CB34-13F3A3384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이름 규칙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알파벳의 대소문자는 구분이 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숫자를 포함할 수 있으나 맨 앞에 올 수는 없다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공백이 있으면 안된다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err="1"/>
              <a:t>예약어는</a:t>
            </a:r>
            <a:r>
              <a:rPr lang="ko-KR" altLang="en-US" dirty="0"/>
              <a:t> 사용이 불가능하다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/>
              <a:t>_ </a:t>
            </a:r>
            <a:r>
              <a:rPr lang="ko-KR" altLang="en-US" dirty="0"/>
              <a:t>와 </a:t>
            </a:r>
            <a:r>
              <a:rPr lang="en-US" altLang="ko-KR" dirty="0"/>
              <a:t>$</a:t>
            </a:r>
            <a:r>
              <a:rPr lang="ko-KR" altLang="en-US" dirty="0"/>
              <a:t>는 사용이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785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ECA8A-FA1C-2C73-1A8C-B34A69C2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0C6DC-D2E4-EC2C-A9EA-5B44E8A8F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EX)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int</a:t>
            </a:r>
            <a:r>
              <a:rPr lang="en-US" altLang="ko-KR" dirty="0"/>
              <a:t> -&gt; </a:t>
            </a:r>
            <a:r>
              <a:rPr lang="ko-KR" altLang="en-US" dirty="0"/>
              <a:t>사용불가 </a:t>
            </a:r>
            <a:r>
              <a:rPr lang="en-US" altLang="ko-KR" dirty="0"/>
              <a:t>(</a:t>
            </a:r>
            <a:r>
              <a:rPr lang="ko-KR" altLang="en-US" dirty="0" err="1"/>
              <a:t>예약어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1person -&gt; </a:t>
            </a:r>
            <a:r>
              <a:rPr lang="ko-KR" altLang="en-US" dirty="0"/>
              <a:t>사용불가 </a:t>
            </a:r>
            <a:r>
              <a:rPr lang="en-US" altLang="ko-KR" dirty="0"/>
              <a:t>(</a:t>
            </a:r>
            <a:r>
              <a:rPr lang="ko-KR" altLang="en-US" dirty="0"/>
              <a:t>숫자로 시작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person</a:t>
            </a:r>
            <a:r>
              <a:rPr lang="ko-KR" altLang="en-US" dirty="0"/>
              <a:t> </a:t>
            </a:r>
            <a:r>
              <a:rPr lang="en-US" altLang="ko-KR" dirty="0"/>
              <a:t>1 -&gt; </a:t>
            </a:r>
            <a:r>
              <a:rPr lang="ko-KR" altLang="en-US" dirty="0"/>
              <a:t>사용불가 </a:t>
            </a:r>
            <a:r>
              <a:rPr lang="en-US" altLang="ko-KR" dirty="0"/>
              <a:t>(</a:t>
            </a:r>
            <a:r>
              <a:rPr lang="ko-KR" altLang="en-US" dirty="0"/>
              <a:t>공백 포함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Int person1 -&gt; </a:t>
            </a:r>
            <a:r>
              <a:rPr lang="ko-KR" altLang="en-US" dirty="0"/>
              <a:t>사용가능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Person1 -&gt; </a:t>
            </a:r>
            <a:r>
              <a:rPr lang="ko-KR" altLang="en-US" dirty="0"/>
              <a:t>사용가능 </a:t>
            </a:r>
            <a:r>
              <a:rPr lang="en-US" altLang="ko-KR" dirty="0"/>
              <a:t>(person1</a:t>
            </a:r>
            <a:r>
              <a:rPr lang="ko-KR" altLang="en-US" dirty="0"/>
              <a:t>과는 다른 변수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Int Person_1 -&gt; </a:t>
            </a:r>
            <a:r>
              <a:rPr lang="ko-KR" altLang="en-US" dirty="0"/>
              <a:t>사용가능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21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53F3B-DA3B-7EA9-C6BF-2DAFBDA8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</a:t>
            </a:r>
            <a:r>
              <a:rPr lang="en-US" altLang="ko-KR" dirty="0"/>
              <a:t>-</a:t>
            </a:r>
            <a:r>
              <a:rPr lang="ko-KR" altLang="en-US" dirty="0"/>
              <a:t>정수형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026BA-C32E-A7C1-40BD-76E83409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Byte : 1</a:t>
            </a:r>
            <a:r>
              <a:rPr lang="ko-KR" altLang="en-US" dirty="0"/>
              <a:t>바이트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Short : 2</a:t>
            </a:r>
            <a:r>
              <a:rPr lang="ko-KR" altLang="en-US" dirty="0"/>
              <a:t>바이트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Int : 4</a:t>
            </a:r>
            <a:r>
              <a:rPr lang="ko-KR" altLang="en-US" dirty="0"/>
              <a:t>바이트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Long: 8</a:t>
            </a:r>
            <a:r>
              <a:rPr lang="ko-KR" altLang="en-US" dirty="0"/>
              <a:t>바이트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990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D0B5C-BE91-9679-A8A1-6F0F2E39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 </a:t>
            </a:r>
            <a:r>
              <a:rPr lang="en-US" altLang="ko-KR" dirty="0"/>
              <a:t>- </a:t>
            </a:r>
            <a:r>
              <a:rPr lang="ko-KR" altLang="en-US" dirty="0"/>
              <a:t>실수형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D6A094-F4C0-9EB7-4828-272EC30A8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Float : 4</a:t>
            </a:r>
            <a:r>
              <a:rPr lang="ko-KR" altLang="en-US" dirty="0"/>
              <a:t>바이트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Double: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바이트</a:t>
            </a:r>
          </a:p>
        </p:txBody>
      </p:sp>
    </p:spTree>
    <p:extLst>
      <p:ext uri="{BB962C8B-B14F-4D97-AF65-F5344CB8AC3E}">
        <p14:creationId xmlns:p14="http://schemas.microsoft.com/office/powerpoint/2010/main" val="2896863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567</Words>
  <Application>Microsoft Office PowerPoint</Application>
  <PresentationFormat>와이드스크린</PresentationFormat>
  <Paragraphs>124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JAVA </vt:lpstr>
      <vt:lpstr>JAVA의 특징</vt:lpstr>
      <vt:lpstr>진법</vt:lpstr>
      <vt:lpstr>음의 정수 표현</vt:lpstr>
      <vt:lpstr>변수</vt:lpstr>
      <vt:lpstr>변수</vt:lpstr>
      <vt:lpstr>변수</vt:lpstr>
      <vt:lpstr>자료형-정수형</vt:lpstr>
      <vt:lpstr>자료형 - 실수형</vt:lpstr>
      <vt:lpstr>자료형 – 문자형과 논리형</vt:lpstr>
      <vt:lpstr>자료형 - 부정형 </vt:lpstr>
      <vt:lpstr>상수</vt:lpstr>
      <vt:lpstr>리터럴</vt:lpstr>
      <vt:lpstr>리터럴</vt:lpstr>
      <vt:lpstr>형변환</vt:lpstr>
      <vt:lpstr>형변환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wrg2674 wrg2674</dc:creator>
  <cp:lastModifiedBy>wrg2674 wrg2674</cp:lastModifiedBy>
  <cp:revision>2</cp:revision>
  <dcterms:created xsi:type="dcterms:W3CDTF">2022-07-03T16:12:10Z</dcterms:created>
  <dcterms:modified xsi:type="dcterms:W3CDTF">2022-07-03T16:16:48Z</dcterms:modified>
</cp:coreProperties>
</file>