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D0710-DCBE-4326-A7F3-BE42503E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62AC7-6BA3-4508-A3B2-E3AA32D15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0CC8C-84E6-4DB3-9578-501255C5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C2A-A156-438B-ACF9-104C6D4C20FD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565A0-C1B5-4963-BBA3-22B4CC91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05B4C-707B-4895-8E36-658F1850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550-A28F-4CE0-9213-98A710C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2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B5138-4493-4303-A1C9-1A533052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B3529-5400-4826-8039-DE292578F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D9E4E-5C1D-41ED-9892-40CEA5A4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C2A-A156-438B-ACF9-104C6D4C20FD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65762-CDF7-4A22-8FA1-F4880A3B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6220D-0829-42FC-A3E9-4BCD4BA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550-A28F-4CE0-9213-98A710C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3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27E7CE-1570-4883-A001-8801DADDE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E10016-4080-4C68-93D7-E8F6BADED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2E13E-13E7-4BBC-BD43-0AFF639B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C2A-A156-438B-ACF9-104C6D4C20FD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A41E6-1554-4674-AB97-DA9D1381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57909-7A2D-40E3-A946-E0D2FEF6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550-A28F-4CE0-9213-98A710C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5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6C5D-19A3-4785-8140-D0FE2FCD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EB1B3-3BAF-4616-8293-D2A12A8C9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B4409-609B-4926-AD0E-C07027A9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C2A-A156-438B-ACF9-104C6D4C20FD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9D727-DFD2-4CBF-BD90-5469BE20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0EAA0-3C0B-4243-8737-2C89AAC8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550-A28F-4CE0-9213-98A710C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8C5F-4755-42AF-90CB-9353312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6BF0D-2A04-44B2-824A-29086843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281DA-AE7A-462A-ACDF-B3073FEF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C2A-A156-438B-ACF9-104C6D4C20FD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DB8C7-A8EC-4FE6-ACDB-F0B2E4B3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084C6-8899-45DA-9226-646CE650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550-A28F-4CE0-9213-98A710C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6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C177E-ED8E-4A86-8691-32637318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4BB7C-9B8C-45C0-BD2C-E4505975E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B79C1-02E3-4075-9064-F670D9E8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D1E18-8CEE-41DA-B322-870E89D8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C2A-A156-438B-ACF9-104C6D4C20FD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3289C-7D9A-4742-81C7-9305501C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5FB57-E403-4CB2-8BE5-B9AE911E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550-A28F-4CE0-9213-98A710C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1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F3965-E3DB-42CC-A934-5B771BCA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AF272-7CB7-4311-BE57-EAC9C014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A065E-496B-420F-9FA2-5202EB411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FA981F-ADEB-48F1-86EC-FA9BA7356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6B660E-5C05-4D1B-87DD-6A0783084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D10F3D-D2B0-4367-89B2-AC6F3BE0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C2A-A156-438B-ACF9-104C6D4C20FD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11AA60-2A1E-4794-9D10-3BF5507C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9FBE07-ED50-42FF-9F99-45222497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550-A28F-4CE0-9213-98A710C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7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91670-9281-44E5-A76F-8A412881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B292F5-DF03-4E91-BA77-574B49BA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C2A-A156-438B-ACF9-104C6D4C20FD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BFA6BA-192A-4B13-B7AF-D6B0A720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BA6BC-8357-4A0C-9A95-BAEF5D15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550-A28F-4CE0-9213-98A710C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6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B6AF1D-D35F-4515-9271-4A4858DC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C2A-A156-438B-ACF9-104C6D4C20FD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EEC9C6-35EA-4EA5-951A-6E83AEE3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41454-62C5-4AB9-9787-F7F4AADC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550-A28F-4CE0-9213-98A710C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7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A2FB7-1E21-4FD7-A88F-536A1E0E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BD652-4B3B-4AFF-8859-F14CE7D2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8485D-3921-466D-B478-44B1AC50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38260-6466-4450-95A3-AB000DC4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C2A-A156-438B-ACF9-104C6D4C20FD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BAF66-9D8A-4B8F-884B-68AB1830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1CAD48-B2CF-4C3C-815C-BC566F08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550-A28F-4CE0-9213-98A710C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E982D-227A-4248-8618-A7C8C2BE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BD94BF-2322-4B0E-9D5D-1F2431EA8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8C77C-A602-4C49-B367-99FEE0B0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84457-7BF0-439D-9053-A74E2446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AC2A-A156-438B-ACF9-104C6D4C20FD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13521-8904-4CD3-AA09-7F76E5C8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D2E51-444F-4138-9525-F3AAC97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550-A28F-4CE0-9213-98A710C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3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1284CF-D3E7-46BA-A0AF-39FBD880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AEE3D-15D0-43F2-83EB-C283E9FF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4D4F6-4079-4D77-9ACD-B36A8AD08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2AC2A-A156-438B-ACF9-104C6D4C20FD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B6133-634C-408E-BD78-2909E673D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E780B-8FEB-4078-95FE-31B9F41A1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D550-A28F-4CE0-9213-98A710C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4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DE6A8-89EA-48B2-A598-C413EE066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F465A-85B8-4A6E-AF83-C7702C497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이성진</a:t>
            </a:r>
          </a:p>
        </p:txBody>
      </p:sp>
    </p:spTree>
    <p:extLst>
      <p:ext uri="{BB962C8B-B14F-4D97-AF65-F5344CB8AC3E}">
        <p14:creationId xmlns:p14="http://schemas.microsoft.com/office/powerpoint/2010/main" val="279035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D57EF-2E27-43E2-9C7F-4C6962DB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56D5A-9801-40FA-8CAA-ECB016D0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en-US" altLang="ko-KR" dirty="0"/>
          </a:p>
          <a:p>
            <a:r>
              <a:rPr lang="ko-KR" altLang="en-US" dirty="0"/>
              <a:t>조건식의 결과가 참</a:t>
            </a:r>
            <a:r>
              <a:rPr lang="en-US" altLang="ko-KR" dirty="0"/>
              <a:t>, </a:t>
            </a:r>
            <a:r>
              <a:rPr lang="ko-KR" altLang="en-US" dirty="0"/>
              <a:t>거짓인 경우에 따라 다른 식이나 결과를 수행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8E1F5D-BA87-41A1-BB8D-154B0CAD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64" y="3833769"/>
            <a:ext cx="10122331" cy="18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6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09B1B-7674-4DA0-BFA5-5A87203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0C8F9-38FF-4B8A-BBF4-B168C728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정수에만 사용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04F128-0B6E-4ADF-A87C-F8E42B14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45" y="1942189"/>
            <a:ext cx="7952655" cy="45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2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3220AD-96CC-44E4-A76B-68B705CB3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061" y="469783"/>
            <a:ext cx="6281046" cy="3181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3BCC6E-2126-40A0-B9A8-53E1A2C2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221"/>
            <a:ext cx="5578842" cy="29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07DEA5C-7488-4495-BCF6-6209E28D4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083" y="395014"/>
            <a:ext cx="6904139" cy="60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4CE4B-B91D-41DB-951C-701D4658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4A165-CD5F-4A51-A7EB-E5DEF2BE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else </a:t>
            </a:r>
            <a:r>
              <a:rPr lang="ko-KR" altLang="en-US" dirty="0"/>
              <a:t>문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BBAAF0-300D-4ED6-B0EB-31B10C8B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35" y="1892024"/>
            <a:ext cx="8343900" cy="1200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297009-692A-4848-8C7C-4DB7E01C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10" y="4473575"/>
            <a:ext cx="90392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089AA-F2C5-44F5-A268-DFF6294A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 </a:t>
            </a:r>
            <a:r>
              <a:rPr lang="en-US" altLang="ko-KR" dirty="0" err="1"/>
              <a:t>if-else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F801D59-F2DF-4F31-8907-32712D3A8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305" y="1825625"/>
            <a:ext cx="7184771" cy="47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90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7D1B8-0AEB-4ECF-BCA2-2B30FEFA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Switch-case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37AAB55-9E5E-4F7F-A8D8-638E2FE08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463" y="1721129"/>
            <a:ext cx="8537248" cy="47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AAA64-1DC8-49AC-9AC8-A963AFFB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8E1B6-5A14-4300-932A-ACFE49D5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86563C-C6F3-4620-852E-146299CB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8" y="2678118"/>
            <a:ext cx="7308776" cy="38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FF89-4507-4E6E-B96D-98ACFAD0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Do-While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62FF532-B84B-4E54-B03F-47FB26613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282" y="1476462"/>
            <a:ext cx="7879990" cy="47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2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B66BC-90B0-48FA-8723-CEA27B8D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BF6005-4C5B-41D5-A600-4477BE46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124" y="1825625"/>
            <a:ext cx="8365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9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BF875-7B40-47F9-B1C0-A4E4030B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항과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AC031-E588-49E2-B112-2D0ABF49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 </a:t>
            </a:r>
            <a:r>
              <a:rPr lang="en-US" altLang="ko-KR" dirty="0"/>
              <a:t>: </a:t>
            </a:r>
            <a:r>
              <a:rPr lang="ko-KR" altLang="en-US" dirty="0"/>
              <a:t>연산에 사용되는 값</a:t>
            </a:r>
            <a:endParaRPr lang="en-US" altLang="ko-KR" dirty="0"/>
          </a:p>
          <a:p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항을 이용하여 연산하는 기호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단항</a:t>
            </a:r>
            <a:r>
              <a:rPr lang="ko-KR" altLang="en-US" dirty="0"/>
              <a:t> 연산자 </a:t>
            </a:r>
            <a:r>
              <a:rPr lang="en-US" altLang="ko-KR" dirty="0"/>
              <a:t>: ++num</a:t>
            </a:r>
          </a:p>
          <a:p>
            <a:r>
              <a:rPr lang="ko-KR" altLang="en-US" dirty="0"/>
              <a:t>이항 연산자 </a:t>
            </a:r>
            <a:r>
              <a:rPr lang="en-US" altLang="ko-KR" dirty="0"/>
              <a:t>: num1 + num2;</a:t>
            </a:r>
          </a:p>
          <a:p>
            <a:r>
              <a:rPr lang="ko-KR" altLang="en-US" dirty="0" err="1"/>
              <a:t>삼항</a:t>
            </a:r>
            <a:r>
              <a:rPr lang="ko-KR" altLang="en-US" dirty="0"/>
              <a:t> 연산자 </a:t>
            </a:r>
            <a:r>
              <a:rPr lang="en-US" altLang="ko-KR" dirty="0"/>
              <a:t>: (5&gt;3) ? 1 : 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46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3267D-5522-40D9-8A01-F0CC60D4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중첩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B0C2252-2265-4FC5-B551-186C4B0E1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94" y="1442906"/>
            <a:ext cx="9230264" cy="49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4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C7A84-A752-4BD2-9867-F476A6D7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A28C06-4F9A-4745-84C0-E66EF6C4C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635" y="1462293"/>
            <a:ext cx="7655110" cy="491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9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18A6C-2309-4EFD-9134-C9DDB564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C217370-E087-40AF-8BBF-661B92E6F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464" y="1473401"/>
            <a:ext cx="8759873" cy="47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4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B3A91-80C6-4B79-A39A-73854C8E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D11B3-BD40-4508-BB3E-C7377B81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변수에 값을 대입하는 연산자</a:t>
            </a:r>
            <a:endParaRPr lang="en-US" altLang="ko-KR" dirty="0"/>
          </a:p>
          <a:p>
            <a:r>
              <a:rPr lang="ko-KR" altLang="en-US" dirty="0"/>
              <a:t>우선순위가 가장 낮다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age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24;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totalScore</a:t>
            </a:r>
            <a:r>
              <a:rPr lang="en-US" altLang="ko-KR" dirty="0"/>
              <a:t> = </a:t>
            </a:r>
            <a:r>
              <a:rPr lang="en-US" altLang="ko-KR" dirty="0" err="1"/>
              <a:t>mathScore</a:t>
            </a:r>
            <a:r>
              <a:rPr lang="en-US" altLang="ko-KR" dirty="0"/>
              <a:t> + </a:t>
            </a:r>
            <a:r>
              <a:rPr lang="en-US" altLang="ko-KR" dirty="0" err="1"/>
              <a:t>engScore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15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C5FD0-5D5A-47DB-802B-F19599B4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부호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76C16-0A1E-417D-8CDF-98609792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  <a:endParaRPr lang="en-US" altLang="ko-KR" dirty="0"/>
          </a:p>
          <a:p>
            <a:r>
              <a:rPr lang="ko-KR" altLang="en-US" dirty="0"/>
              <a:t>양수</a:t>
            </a:r>
            <a:r>
              <a:rPr lang="en-US" altLang="ko-KR" dirty="0"/>
              <a:t>/ </a:t>
            </a:r>
            <a:r>
              <a:rPr lang="ko-KR" altLang="en-US" dirty="0"/>
              <a:t>음수의 표현</a:t>
            </a:r>
            <a:r>
              <a:rPr lang="en-US" altLang="ko-KR" dirty="0"/>
              <a:t>, </a:t>
            </a:r>
            <a:r>
              <a:rPr lang="ko-KR" altLang="en-US" dirty="0"/>
              <a:t>값의 부호를 변경함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+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 값을 양수로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 값을 음수로</a:t>
            </a:r>
          </a:p>
        </p:txBody>
      </p:sp>
    </p:spTree>
    <p:extLst>
      <p:ext uri="{BB962C8B-B14F-4D97-AF65-F5344CB8AC3E}">
        <p14:creationId xmlns:p14="http://schemas.microsoft.com/office/powerpoint/2010/main" val="8810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6E645-91D3-4612-B576-15746F7F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A7646-D52C-4879-A861-F12970B0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사칙연산에 사용되는 연산자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두 항을 더한다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앞 항에서 뒤의 항을 뺀다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두 항을 곱한다</a:t>
            </a:r>
            <a:endParaRPr lang="en-US" altLang="ko-KR" dirty="0"/>
          </a:p>
          <a:p>
            <a:r>
              <a:rPr lang="en-US" altLang="ko-KR" dirty="0"/>
              <a:t>/ </a:t>
            </a:r>
            <a:r>
              <a:rPr lang="ko-KR" altLang="en-US" dirty="0"/>
              <a:t>앞 항에서 뒤의 항을 나누어 몫을 구함</a:t>
            </a:r>
            <a:endParaRPr lang="en-US" altLang="ko-KR" dirty="0"/>
          </a:p>
          <a:p>
            <a:r>
              <a:rPr lang="en-US" altLang="ko-KR" dirty="0"/>
              <a:t>% </a:t>
            </a:r>
            <a:r>
              <a:rPr lang="ko-KR" altLang="en-US" dirty="0"/>
              <a:t>앞 항에서 뒤의 항을 나누어 나머지를 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296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03D6C-F7D6-4872-BF7B-CA343919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96C40-CC14-4C17-A9F0-7CE90E20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만큼 빼고 </a:t>
            </a:r>
            <a:r>
              <a:rPr lang="ko-KR" altLang="en-US" dirty="0" err="1"/>
              <a:t>더할때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09820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E3151-A206-46E4-AFF1-E98CFF36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22E49-A6C2-4E1A-B0BA-6928C90F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이항 연산자</a:t>
            </a:r>
            <a:endParaRPr lang="en-US" altLang="ko-KR" dirty="0"/>
          </a:p>
          <a:p>
            <a:r>
              <a:rPr lang="ko-KR" altLang="en-US" dirty="0"/>
              <a:t>연산의 결과가 참</a:t>
            </a:r>
            <a:r>
              <a:rPr lang="en-US" altLang="ko-KR" dirty="0"/>
              <a:t>(True), </a:t>
            </a:r>
            <a:r>
              <a:rPr lang="ko-KR" altLang="en-US" dirty="0"/>
              <a:t>거짓</a:t>
            </a:r>
            <a:r>
              <a:rPr lang="en-US" altLang="ko-KR" dirty="0"/>
              <a:t>(False)</a:t>
            </a:r>
            <a:r>
              <a:rPr lang="ko-KR" altLang="en-US" dirty="0"/>
              <a:t>으로 반환됨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FB3E1-3C41-40EB-9045-691FD5A6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37" y="3221416"/>
            <a:ext cx="70866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42E9A-F48C-4251-A2BE-A4FB6A42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A336F-67B9-407C-865F-49EC5DB2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연산의 결과가 참</a:t>
            </a:r>
            <a:r>
              <a:rPr lang="en-US" altLang="ko-KR" dirty="0"/>
              <a:t>(True), </a:t>
            </a:r>
            <a:r>
              <a:rPr lang="ko-KR" altLang="en-US" dirty="0"/>
              <a:t>거짓</a:t>
            </a:r>
            <a:r>
              <a:rPr lang="en-US" altLang="ko-KR" dirty="0"/>
              <a:t>(False)</a:t>
            </a:r>
            <a:r>
              <a:rPr lang="ko-KR" altLang="en-US" dirty="0"/>
              <a:t>으로 반환됨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061908-62A3-48BB-8D72-4DBB03AD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3" y="2617837"/>
            <a:ext cx="10958817" cy="38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3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FE5E-0ED9-4BE3-97DC-B2BABF17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2EBA2-D68F-4028-8A00-4E099FF1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대입 연산자와 다른 연산자를 함께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0CB3D6-832C-4AE6-915A-55E26EB6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3" y="2272780"/>
            <a:ext cx="8976220" cy="439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218</Words>
  <Application>Microsoft Office PowerPoint</Application>
  <PresentationFormat>와이드스크린</PresentationFormat>
  <Paragraphs>60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연산자, 제어문</vt:lpstr>
      <vt:lpstr>항과 연산자</vt:lpstr>
      <vt:lpstr>대입 연산자</vt:lpstr>
      <vt:lpstr>부호 연산자</vt:lpstr>
      <vt:lpstr>산술 연산자</vt:lpstr>
      <vt:lpstr>증감 연산자</vt:lpstr>
      <vt:lpstr>관계 연산자</vt:lpstr>
      <vt:lpstr>논리 연산자</vt:lpstr>
      <vt:lpstr>복합 대입 연산자</vt:lpstr>
      <vt:lpstr>조건 연산자</vt:lpstr>
      <vt:lpstr>비트 연산자</vt:lpstr>
      <vt:lpstr>PowerPoint 프레젠테이션</vt:lpstr>
      <vt:lpstr>PowerPoint 프레젠테이션</vt:lpstr>
      <vt:lpstr>조건문</vt:lpstr>
      <vt:lpstr>If-else if-else 문</vt:lpstr>
      <vt:lpstr>Switch-case 문</vt:lpstr>
      <vt:lpstr>반복문</vt:lpstr>
      <vt:lpstr>Do-While 문</vt:lpstr>
      <vt:lpstr>For 문</vt:lpstr>
      <vt:lpstr>반복문의 중첩</vt:lpstr>
      <vt:lpstr>Continue문</vt:lpstr>
      <vt:lpstr>Break문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연산자, 제어 흐름</dc:title>
  <dc:creator>이 성진</dc:creator>
  <cp:lastModifiedBy>이 성진</cp:lastModifiedBy>
  <cp:revision>15</cp:revision>
  <dcterms:created xsi:type="dcterms:W3CDTF">2022-07-06T04:55:57Z</dcterms:created>
  <dcterms:modified xsi:type="dcterms:W3CDTF">2022-07-06T08:19:38Z</dcterms:modified>
</cp:coreProperties>
</file>