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39642-481F-4709-82B7-922213CC2EA9}" v="2293" dt="2022-07-10T15:00:49.010"/>
    <p1510:client id="{CDDCCC8A-2B40-7AE5-1586-FA96A5F56A62}" v="10" dt="2022-07-11T09:13:10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theme" Target="theme/theme1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viewProps" Target="view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microsoft.com/office/2015/10/relationships/revisionInfo" Target="revisionInfo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presProps" Target="presProp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ableStyles" Target="tableStyles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3381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클래스와 객체 - 1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61048" y="3602038"/>
            <a:ext cx="450695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2171364 유병규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F0150-286C-C625-0806-C958C403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4B7E503-04EC-AEE2-F17C-FFFB827F7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01" y="1814228"/>
            <a:ext cx="8414349" cy="3813414"/>
          </a:xfrm>
        </p:spPr>
      </p:pic>
    </p:spTree>
    <p:extLst>
      <p:ext uri="{BB962C8B-B14F-4D97-AF65-F5344CB8AC3E}">
        <p14:creationId xmlns:p14="http://schemas.microsoft.com/office/powerpoint/2010/main" val="31721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A5F0-7111-4C25-C07A-EED7E4F6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 정의 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954A0-AEF6-2B90-6320-6B17652C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4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함수를 코드로 구현</a:t>
            </a:r>
          </a:p>
          <a:p>
            <a:r>
              <a:rPr lang="ko-KR" altLang="en-US" dirty="0">
                <a:ea typeface="맑은 고딕"/>
              </a:rPr>
              <a:t>함수의 이름, 매개변수, 반환 값을 선언하고 코드를 구현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 err="1">
                <a:ea typeface="맑은 고딕"/>
              </a:rPr>
              <a:t>Int</a:t>
            </a:r>
            <a:r>
              <a:rPr lang="ko-KR" altLang="en-US" sz="2400" dirty="0">
                <a:ea typeface="맑은 고딕"/>
              </a:rPr>
              <a:t> : 함수 반환형 - </a:t>
            </a:r>
            <a:r>
              <a:rPr lang="ko-KR" altLang="en-US" sz="2400" dirty="0" err="1">
                <a:ea typeface="맑은 고딕"/>
              </a:rPr>
              <a:t>반환값의</a:t>
            </a:r>
            <a:r>
              <a:rPr lang="ko-KR" altLang="en-US" sz="2400" dirty="0">
                <a:ea typeface="맑은 고딕"/>
              </a:rPr>
              <a:t> 자료형을 나타냄(반환 값이 없으면 </a:t>
            </a:r>
            <a:r>
              <a:rPr lang="ko-KR" altLang="en-US" sz="2400" dirty="0" err="1">
                <a:ea typeface="맑은 고딕"/>
              </a:rPr>
              <a:t>void</a:t>
            </a:r>
            <a:r>
              <a:rPr lang="ko-KR" altLang="en-US" sz="2400" dirty="0">
                <a:ea typeface="맑은 고딕"/>
              </a:rPr>
              <a:t>)</a:t>
            </a:r>
          </a:p>
          <a:p>
            <a:pPr marL="0" indent="0">
              <a:buNone/>
            </a:pPr>
            <a:r>
              <a:rPr lang="ko-KR" altLang="en-US" sz="2400" dirty="0" err="1">
                <a:ea typeface="맑은 고딕"/>
              </a:rPr>
              <a:t>Add</a:t>
            </a:r>
            <a:r>
              <a:rPr lang="ko-KR" altLang="en-US" sz="2400" dirty="0">
                <a:ea typeface="맑은 고딕"/>
              </a:rPr>
              <a:t>: 함수이름 - 함수의 기능과 관련하여 명명</a:t>
            </a:r>
          </a:p>
          <a:p>
            <a:pPr marL="0" indent="0">
              <a:buNone/>
            </a:pPr>
            <a:r>
              <a:rPr lang="ko-KR" altLang="en-US" sz="2400" dirty="0" err="1">
                <a:ea typeface="맑은 고딕"/>
              </a:rPr>
              <a:t>Int</a:t>
            </a:r>
            <a:r>
              <a:rPr lang="ko-KR" altLang="en-US" sz="2400" dirty="0">
                <a:ea typeface="맑은 고딕"/>
              </a:rPr>
              <a:t> num1, </a:t>
            </a:r>
            <a:r>
              <a:rPr lang="ko-KR" altLang="en-US" sz="2400" dirty="0" err="1">
                <a:ea typeface="맑은 고딕"/>
              </a:rPr>
              <a:t>int</a:t>
            </a:r>
            <a:r>
              <a:rPr lang="ko-KR" altLang="en-US" sz="2400" dirty="0">
                <a:ea typeface="맑은 고딕"/>
              </a:rPr>
              <a:t> num2: 매개변수 - 함수의 수향을 위해 필요한 변수</a:t>
            </a:r>
          </a:p>
          <a:p>
            <a:pPr marL="0" indent="0">
              <a:buNone/>
            </a:pPr>
            <a:r>
              <a:rPr lang="ko-KR" altLang="en-US" sz="2400" dirty="0" err="1">
                <a:ea typeface="맑은 고딕"/>
              </a:rPr>
              <a:t>Return</a:t>
            </a:r>
            <a:r>
              <a:rPr lang="ko-KR" altLang="en-US" sz="2400" dirty="0">
                <a:ea typeface="맑은 고딕"/>
              </a:rPr>
              <a:t>: </a:t>
            </a:r>
            <a:r>
              <a:rPr lang="ko-KR" altLang="en-US" sz="2400" dirty="0" err="1">
                <a:ea typeface="맑은 고딕"/>
              </a:rPr>
              <a:t>return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예약어</a:t>
            </a:r>
            <a:r>
              <a:rPr lang="ko-KR" altLang="en-US" sz="2400" dirty="0">
                <a:ea typeface="맑은 고딕"/>
              </a:rPr>
              <a:t> - 함수 수행 결과를 반환하기 위한 </a:t>
            </a:r>
            <a:r>
              <a:rPr lang="ko-KR" altLang="en-US" sz="2400" dirty="0" err="1">
                <a:ea typeface="맑은 고딕"/>
              </a:rPr>
              <a:t>예약어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1F1DA6-E4EB-E40C-E2A1-8C348675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75" y="2718130"/>
            <a:ext cx="4914360" cy="18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7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4FCA-39BE-EAB0-5BCF-30C59256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함수의 스택 메모리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C8E9F-32F3-5409-3FBE-FCEA173C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함수가 호출될 때 사용하는 메모리 - 스택</a:t>
            </a:r>
          </a:p>
          <a:p>
            <a:r>
              <a:rPr lang="ko-KR" altLang="en-US" dirty="0">
                <a:ea typeface="맑은 고딕"/>
              </a:rPr>
              <a:t>함수의 기능 수행이 끝나면 자동으로 반환되는 메모리</a:t>
            </a:r>
          </a:p>
          <a:p>
            <a:r>
              <a:rPr lang="ko-KR" altLang="en-US" dirty="0">
                <a:ea typeface="맑은 고딕"/>
              </a:rPr>
              <a:t>함수 호출과 스택 메모리 구조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EBBF8EA-D17E-5BD4-A516-30DD2937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321043"/>
            <a:ext cx="5690558" cy="27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2D89B-42AF-0D14-23F7-1650AF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38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클래스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AD261-0B59-D86D-D562-F2AA419C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클래스를 사용하기 위해서는 클래스를 성성해야 함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New </a:t>
            </a:r>
            <a:r>
              <a:rPr lang="ko-KR" altLang="en-US" dirty="0" err="1">
                <a:ea typeface="맑은 고딕"/>
              </a:rPr>
              <a:t>예약어를</a:t>
            </a:r>
            <a:r>
              <a:rPr lang="ko-KR" altLang="en-US" dirty="0">
                <a:ea typeface="맑은 고딕"/>
              </a:rPr>
              <a:t> 이용하여 클래스 생성 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클래스형 변수이름 =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 생성자;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Student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studentA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Student</a:t>
            </a:r>
            <a:r>
              <a:rPr lang="ko-KR" altLang="en-US" dirty="0">
                <a:ea typeface="맑은 고딕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7147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9555-03DC-F553-C3FD-696C74D4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 생성 하기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5694263-51B6-971D-3166-7C0C7D0A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574" y="1487234"/>
            <a:ext cx="5633228" cy="4927479"/>
          </a:xfrm>
        </p:spPr>
      </p:pic>
    </p:spTree>
    <p:extLst>
      <p:ext uri="{BB962C8B-B14F-4D97-AF65-F5344CB8AC3E}">
        <p14:creationId xmlns:p14="http://schemas.microsoft.com/office/powerpoint/2010/main" val="154031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96707-F96E-DA94-5E8A-456DD8A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인스턴스와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7A2C2-EEFA-A24C-43E9-79AB1095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하나의 클래스 코드로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여러 개의 인스턴스를 생성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인스턴스는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메모리에 생성됨</a:t>
            </a:r>
          </a:p>
          <a:p>
            <a:r>
              <a:rPr lang="ko-KR" altLang="en-US" dirty="0">
                <a:ea typeface="맑은 고딕"/>
              </a:rPr>
              <a:t>각각의 인스턴스는 다른 메모리에 다른 값을 가짐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59AA36B-A236-6254-0D77-39370B41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3426091"/>
            <a:ext cx="6423803" cy="3341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09A54-A34F-1A25-A6F7-69F582124340}"/>
              </a:ext>
            </a:extLst>
          </p:cNvPr>
          <p:cNvSpPr txBox="1"/>
          <p:nvPr/>
        </p:nvSpPr>
        <p:spPr>
          <a:xfrm>
            <a:off x="8045570" y="3818626"/>
            <a:ext cx="34620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안의 내용은 학생 클래스에서 기능으로 나온</a:t>
            </a:r>
          </a:p>
          <a:p>
            <a:r>
              <a:rPr lang="ko-KR" altLang="en-US" dirty="0" err="1">
                <a:ea typeface="맑은 고딕"/>
              </a:rPr>
              <a:t>Studentname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grade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address를</a:t>
            </a:r>
            <a:r>
              <a:rPr lang="ko-KR" altLang="en-US" dirty="0">
                <a:ea typeface="맑은 고딕"/>
              </a:rPr>
              <a:t> 담을 수 있다</a:t>
            </a:r>
          </a:p>
        </p:txBody>
      </p:sp>
    </p:spTree>
    <p:extLst>
      <p:ext uri="{BB962C8B-B14F-4D97-AF65-F5344CB8AC3E}">
        <p14:creationId xmlns:p14="http://schemas.microsoft.com/office/powerpoint/2010/main" val="380579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22310-D6E0-9176-DF42-2FAAB84A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클래스, 인스턴스, 참조변수, 참조 값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895CF1-6047-EBE8-96D1-63D0B0B97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161168"/>
              </p:ext>
            </p:extLst>
          </p:nvPr>
        </p:nvGraphicFramePr>
        <p:xfrm>
          <a:off x="848264" y="1825924"/>
          <a:ext cx="10485474" cy="395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674">
                  <a:extLst>
                    <a:ext uri="{9D8B030D-6E8A-4147-A177-3AD203B41FA5}">
                      <a16:colId xmlns:a16="http://schemas.microsoft.com/office/drawing/2014/main" val="8763879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83331711"/>
                    </a:ext>
                  </a:extLst>
                </a:gridCol>
              </a:tblGrid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32610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객체지향 프로그램의 대상, 생성된 인스턴스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99379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객체를 프로그래밍하기 위해 코드로 만든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41847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인스턴스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클래스가 메모리에 생성된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68720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멤버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클래스의 속성, 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8314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멤버 변수를 이용하여 클래스의 기능을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27530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참조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메모리에 생성된 인스턴스를 가리키는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39693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참조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생성된 인스턴스의 메모리 주소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3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E031-EA93-E38A-A0DD-91473D1B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생성자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D6D06-BF28-7CF5-209A-EC5A8F10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인스턴스 생성 시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 키워드와 함께 사용했던 생성자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549498-ACF2-B660-438D-776D84CA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2511589"/>
            <a:ext cx="5503652" cy="3790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6411C-88E6-9C81-F5BF-DB29C9203F67}"/>
              </a:ext>
            </a:extLst>
          </p:cNvPr>
          <p:cNvSpPr txBox="1"/>
          <p:nvPr/>
        </p:nvSpPr>
        <p:spPr>
          <a:xfrm>
            <a:off x="7268293" y="5269841"/>
            <a:ext cx="2987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Person</a:t>
            </a:r>
            <a:r>
              <a:rPr lang="ko-KR" altLang="en-US" sz="2400" dirty="0">
                <a:ea typeface="맑은 고딕"/>
              </a:rPr>
              <a:t>() =&gt; 생성자</a:t>
            </a:r>
          </a:p>
        </p:txBody>
      </p:sp>
    </p:spTree>
    <p:extLst>
      <p:ext uri="{BB962C8B-B14F-4D97-AF65-F5344CB8AC3E}">
        <p14:creationId xmlns:p14="http://schemas.microsoft.com/office/powerpoint/2010/main" val="111334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E426-52C9-3DEB-9683-E14470C5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디폴트 생성자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47804-D30D-07AC-F183-E2297BDB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하나의 클래스에는 반드시 적어도 하나 이상의 </a:t>
            </a:r>
            <a:r>
              <a:rPr lang="ko-KR" altLang="en-US" dirty="0" err="1">
                <a:ea typeface="맑은 고딕"/>
              </a:rPr>
              <a:t>constructor가</a:t>
            </a:r>
            <a:r>
              <a:rPr lang="ko-KR" altLang="en-US" dirty="0">
                <a:ea typeface="맑은 고딕"/>
              </a:rPr>
              <a:t> 존재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디폴트 생성자는 매개 변수가 없음</a:t>
            </a:r>
          </a:p>
          <a:p>
            <a:r>
              <a:rPr lang="ko-KR" altLang="en-US" dirty="0">
                <a:ea typeface="맑은 고딕"/>
              </a:rPr>
              <a:t>디폴트 생성자는 구현부가 없음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만약 클래스에 매개변수가 있는 생성자가 추가하면 디폴트 생성자는 제공되지 않다</a:t>
            </a:r>
          </a:p>
        </p:txBody>
      </p:sp>
    </p:spTree>
    <p:extLst>
      <p:ext uri="{BB962C8B-B14F-4D97-AF65-F5344CB8AC3E}">
        <p14:creationId xmlns:p14="http://schemas.microsoft.com/office/powerpoint/2010/main" val="210125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9325-DD51-5A2C-6D21-05DFE1C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생성자 오버로드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20413-8DCC-9E6B-D6A5-2A688565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필요에 의해 생성자 추가 하는 경우 여러 개의 생성자가 하나의 클래스에 있음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B2CA6C-9136-DF0B-3736-2BDFF432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0" y="2684285"/>
            <a:ext cx="7171425" cy="40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F745C-8B9E-F187-5CAC-57BF89F9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객체 지향 프로그래밍과 클래스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A91D6-BE52-1CC3-4C64-7A7AE626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객체란</a:t>
            </a:r>
            <a:r>
              <a:rPr lang="ko-KR" altLang="en-US" dirty="0">
                <a:ea typeface="맑은 고딕"/>
              </a:rPr>
              <a:t>?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의사나 행위가 미치는 대상-사전적 의미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구체적, 추상적 데이터 단위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342900" indent="-342900"/>
            <a:r>
              <a:rPr lang="ko-KR" altLang="en-US" dirty="0">
                <a:ea typeface="맑은 고딕"/>
              </a:rPr>
              <a:t>객체지향 프로그래밍 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 객체를 기반으로 하는 프로그래밍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 객체를 정의 -&gt; 객체의 기능 구현 -&gt; 객체 사이의 협력 구현</a:t>
            </a:r>
          </a:p>
        </p:txBody>
      </p:sp>
    </p:spTree>
    <p:extLst>
      <p:ext uri="{BB962C8B-B14F-4D97-AF65-F5344CB8AC3E}">
        <p14:creationId xmlns:p14="http://schemas.microsoft.com/office/powerpoint/2010/main" val="114802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7ABAC-2728-8444-7502-0EC329E0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참조 자료형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E2EF6-4B1E-EC50-B9A1-19818121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변수의 자료형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1DAEC61-329F-4207-BB62-1E510818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2399301"/>
            <a:ext cx="4224066" cy="18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2B621-9906-2419-84FC-0013A1CE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정보 은닉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43BD8-6390-81BE-02CA-12374F71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Private</a:t>
            </a:r>
            <a:r>
              <a:rPr lang="ko-KR" altLang="en-US" dirty="0">
                <a:ea typeface="맑은 고딕"/>
              </a:rPr>
              <a:t> 접근 </a:t>
            </a:r>
            <a:r>
              <a:rPr lang="ko-KR" altLang="en-US" dirty="0" err="1">
                <a:ea typeface="맑은 고딕"/>
              </a:rPr>
              <a:t>제어자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클래스의 외부에서 클래스 내부의 멤버 변수나 메서드에 접근하지 못하게 하는 경우 사용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멤버 변수나 메서드를 외부에서 사용하지 못하도록 하여 오류를 줄일 수 있음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변수에 대해서는 필요한 경우 </a:t>
            </a:r>
            <a:r>
              <a:rPr lang="ko-KR" altLang="en-US" dirty="0" err="1">
                <a:ea typeface="맑은 고딕"/>
              </a:rPr>
              <a:t>get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() 메서드를 제공</a:t>
            </a:r>
          </a:p>
        </p:txBody>
      </p:sp>
    </p:spTree>
    <p:extLst>
      <p:ext uri="{BB962C8B-B14F-4D97-AF65-F5344CB8AC3E}">
        <p14:creationId xmlns:p14="http://schemas.microsoft.com/office/powerpoint/2010/main" val="59077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28C-E3F2-8C1A-B5DA-668F32B3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정보 은닉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F9A69-7F62-B7EB-B39D-23D32EFC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Public으로 선언한 경우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CF9CBC-5E42-662D-E66F-04F0EB99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37994"/>
            <a:ext cx="6581953" cy="43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82D4-2962-B3B6-3706-9942BFF1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객체 지향 </a:t>
            </a:r>
            <a:r>
              <a:rPr lang="ko-KR" altLang="en-US" dirty="0" err="1">
                <a:ea typeface="맑은 고딕"/>
              </a:rPr>
              <a:t>프로그래미와</a:t>
            </a:r>
            <a:r>
              <a:rPr lang="ko-KR" altLang="en-US" dirty="0">
                <a:ea typeface="맑은 고딕"/>
              </a:rPr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B2211-FCA3-E8F7-4EB1-0B865A45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클래스란?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sz="2400" dirty="0">
                <a:ea typeface="맑은 고딕"/>
              </a:rPr>
              <a:t>객체에 대한 속성과 기능을 코드로 구현한 것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  "클래스를 정의한다" </a:t>
            </a:r>
            <a:r>
              <a:rPr lang="ko-KR" altLang="en-US" sz="2400" dirty="0" err="1">
                <a:ea typeface="맑은 고딕"/>
              </a:rPr>
              <a:t>라고함</a:t>
            </a:r>
            <a:endParaRPr lang="ko-KR" altLang="en-US" sz="240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342900" indent="-342900"/>
            <a:r>
              <a:rPr lang="ko-KR" altLang="en-US" dirty="0">
                <a:ea typeface="맑은 고딕"/>
              </a:rPr>
              <a:t>객체의 속성 : 객체의 특성, 속성, 멤버변수</a:t>
            </a:r>
          </a:p>
          <a:p>
            <a:pPr marL="342900" indent="-342900"/>
            <a:r>
              <a:rPr lang="ko-KR" altLang="en-US" dirty="0">
                <a:ea typeface="맑은 고딕"/>
              </a:rPr>
              <a:t>객체의 기능 : 객체가 하는 기능들을 메서드로 구현</a:t>
            </a:r>
          </a:p>
        </p:txBody>
      </p:sp>
    </p:spTree>
    <p:extLst>
      <p:ext uri="{BB962C8B-B14F-4D97-AF65-F5344CB8AC3E}">
        <p14:creationId xmlns:p14="http://schemas.microsoft.com/office/powerpoint/2010/main" val="218037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966C-4320-8400-570E-F36D30D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 정의 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1339C-A71D-CD6B-714F-FC4AA54C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(접근 </a:t>
            </a:r>
            <a:r>
              <a:rPr lang="ko-KR" altLang="en-US" dirty="0" err="1">
                <a:ea typeface="맑은 고딕"/>
              </a:rPr>
              <a:t>제어자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dirty="0" err="1">
                <a:ea typeface="맑은 고딕"/>
              </a:rPr>
              <a:t>class</a:t>
            </a:r>
            <a:r>
              <a:rPr lang="ko-KR" altLang="en-US" dirty="0">
                <a:ea typeface="맑은 고딕"/>
              </a:rPr>
              <a:t> 클래스 이름 {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멤버 변수;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메서드;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}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학생클래스의 예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속성: 학번, 이름, 학년, 사는 곳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기능: 수강 신청, 수업 듣기, 시험 보기 등</a:t>
            </a:r>
          </a:p>
        </p:txBody>
      </p:sp>
    </p:spTree>
    <p:extLst>
      <p:ext uri="{BB962C8B-B14F-4D97-AF65-F5344CB8AC3E}">
        <p14:creationId xmlns:p14="http://schemas.microsoft.com/office/powerpoint/2010/main" val="17764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22E78-DA3D-4A1C-BD69-5F0AE933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 정의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866C8-FA06-D116-B911-B089DE99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class는</a:t>
            </a:r>
            <a:r>
              <a:rPr lang="ko-KR" altLang="en-US" dirty="0">
                <a:ea typeface="맑은 고딕"/>
              </a:rPr>
              <a:t> 대부분 대문자로 시작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sz="2400" dirty="0">
                <a:ea typeface="맑은 고딕"/>
              </a:rPr>
              <a:t>하나의 </a:t>
            </a:r>
            <a:r>
              <a:rPr lang="ko-KR" altLang="en-US" sz="2400" dirty="0" err="1">
                <a:ea typeface="맑은 고딕"/>
              </a:rPr>
              <a:t>java</a:t>
            </a:r>
            <a:r>
              <a:rPr lang="ko-KR" altLang="en-US" sz="2400" dirty="0">
                <a:ea typeface="맑은 고딕"/>
              </a:rPr>
              <a:t> 파일에 하나의 클래스를 두는 것이 원칙이나, </a:t>
            </a:r>
            <a:r>
              <a:rPr lang="ko-KR" altLang="en-US" sz="2400" dirty="0" err="1">
                <a:ea typeface="맑은 고딕"/>
              </a:rPr>
              <a:t>여러개의</a:t>
            </a:r>
            <a:r>
              <a:rPr lang="ko-KR" altLang="en-US" sz="2400" dirty="0">
                <a:ea typeface="맑은 고딕"/>
              </a:rPr>
              <a:t> 클래스가 같이 있는 경우 </a:t>
            </a:r>
            <a:r>
              <a:rPr lang="ko-KR" altLang="en-US" sz="2400" dirty="0" err="1">
                <a:ea typeface="맑은 고딕"/>
              </a:rPr>
              <a:t>public</a:t>
            </a:r>
            <a:r>
              <a:rPr lang="ko-KR" altLang="en-US" sz="2400" dirty="0">
                <a:ea typeface="맑은 고딕"/>
              </a:rPr>
              <a:t> 클래스는 단 하나이며, </a:t>
            </a:r>
            <a:r>
              <a:rPr lang="ko-KR" altLang="en-US" sz="2400" dirty="0" err="1">
                <a:ea typeface="맑은 고딕"/>
              </a:rPr>
              <a:t>public</a:t>
            </a:r>
            <a:r>
              <a:rPr lang="ko-KR" altLang="en-US" sz="2400" dirty="0">
                <a:ea typeface="맑은 고딕"/>
              </a:rPr>
              <a:t> 클래스와 자바 파일의 이름은 동일 해야함</a:t>
            </a:r>
            <a:r>
              <a:rPr lang="ko-KR" altLang="en-US" dirty="0">
                <a:ea typeface="맑은 고딕"/>
              </a:rPr>
              <a:t>  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457200" indent="-457200"/>
            <a:r>
              <a:rPr lang="ko-KR" altLang="en-US" dirty="0">
                <a:ea typeface="맑은 고딕"/>
              </a:rPr>
              <a:t>자바의 모든 코드는 </a:t>
            </a:r>
            <a:r>
              <a:rPr lang="ko-KR" altLang="en-US" dirty="0" err="1">
                <a:ea typeface="맑은 고딕"/>
              </a:rPr>
              <a:t>class</a:t>
            </a:r>
            <a:r>
              <a:rPr lang="ko-KR" altLang="en-US" dirty="0">
                <a:ea typeface="맑은 고딕"/>
              </a:rPr>
              <a:t> 내부에 위치</a:t>
            </a:r>
          </a:p>
        </p:txBody>
      </p:sp>
    </p:spTree>
    <p:extLst>
      <p:ext uri="{BB962C8B-B14F-4D97-AF65-F5344CB8AC3E}">
        <p14:creationId xmlns:p14="http://schemas.microsoft.com/office/powerpoint/2010/main" val="31373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0162-D02C-2250-97BE-4A494E4F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 정의 하기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E52E9B-2CAD-729E-05D4-CABC63BC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636" y="1878208"/>
            <a:ext cx="7833860" cy="4318059"/>
          </a:xfrm>
        </p:spPr>
      </p:pic>
    </p:spTree>
    <p:extLst>
      <p:ext uri="{BB962C8B-B14F-4D97-AF65-F5344CB8AC3E}">
        <p14:creationId xmlns:p14="http://schemas.microsoft.com/office/powerpoint/2010/main" val="222680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4EF35-0FCA-A3D9-1151-3F0E8286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클래스의 속성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656F3F-095C-C6EC-EFF2-4A250B1C1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53200"/>
              </p:ext>
            </p:extLst>
          </p:nvPr>
        </p:nvGraphicFramePr>
        <p:xfrm>
          <a:off x="838200" y="1825625"/>
          <a:ext cx="10515600" cy="403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882094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16176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518286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82784336"/>
                    </a:ext>
                  </a:extLst>
                </a:gridCol>
              </a:tblGrid>
              <a:tr h="528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72398"/>
                  </a:ext>
                </a:extLst>
              </a:tr>
              <a:tr h="562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학번은 정수로 나타낼 수 있으므로 </a:t>
                      </a:r>
                      <a:r>
                        <a:rPr lang="ko-KR" altLang="en-US" dirty="0" err="1"/>
                        <a:t>int형</a:t>
                      </a:r>
                      <a:r>
                        <a:rPr lang="ko-KR" altLang="en-US" dirty="0"/>
                        <a:t> 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26651"/>
                  </a:ext>
                </a:extLst>
              </a:tr>
              <a:tr h="119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studentname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문자열은 자바에서 제공하는 </a:t>
                      </a:r>
                      <a:r>
                        <a:rPr lang="ko-KR" altLang="en-US" dirty="0" err="1"/>
                        <a:t>String</a:t>
                      </a:r>
                      <a:r>
                        <a:rPr lang="ko-KR" altLang="en-US" dirty="0"/>
                        <a:t> 클래스를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44376"/>
                  </a:ext>
                </a:extLst>
              </a:tr>
              <a:tr h="835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정수로 나타낼 수 있으므로 </a:t>
                      </a:r>
                      <a:r>
                        <a:rPr lang="ko-KR" altLang="en-US" dirty="0" err="1"/>
                        <a:t>int형</a:t>
                      </a:r>
                      <a:r>
                        <a:rPr lang="ko-KR" altLang="en-US" dirty="0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14596"/>
                  </a:ext>
                </a:extLst>
              </a:tr>
              <a:tr h="835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사는 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String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address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문자열은 </a:t>
                      </a:r>
                      <a:r>
                        <a:rPr lang="ko-KR" altLang="en-US" dirty="0" err="1"/>
                        <a:t>String</a:t>
                      </a:r>
                      <a:r>
                        <a:rPr lang="ko-KR" altLang="en-US" dirty="0"/>
                        <a:t> 클래스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414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C05CC1-CB2A-C309-2946-81524A686324}"/>
              </a:ext>
            </a:extLst>
          </p:cNvPr>
          <p:cNvSpPr txBox="1"/>
          <p:nvPr/>
        </p:nvSpPr>
        <p:spPr>
          <a:xfrm>
            <a:off x="785004" y="6133381"/>
            <a:ext cx="8867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자료형을 이용하여 멤버 변수로 선언</a:t>
            </a:r>
          </a:p>
        </p:txBody>
      </p:sp>
    </p:spTree>
    <p:extLst>
      <p:ext uri="{BB962C8B-B14F-4D97-AF65-F5344CB8AC3E}">
        <p14:creationId xmlns:p14="http://schemas.microsoft.com/office/powerpoint/2010/main" val="229591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C136-1656-5913-2099-B9857010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클래스의 기능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BDB6C-E3AB-0AC2-C367-8352016F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72" y="1498017"/>
            <a:ext cx="10532673" cy="3770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A2E0A-13C7-DF17-B987-3EADAD392ED6}"/>
              </a:ext>
            </a:extLst>
          </p:cNvPr>
          <p:cNvSpPr txBox="1"/>
          <p:nvPr/>
        </p:nvSpPr>
        <p:spPr>
          <a:xfrm>
            <a:off x="842513" y="5428891"/>
            <a:ext cx="7530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메서드로 구현</a:t>
            </a:r>
          </a:p>
          <a:p>
            <a:r>
              <a:rPr lang="ko-KR" altLang="en-US" sz="2400" dirty="0">
                <a:ea typeface="맑은 고딕"/>
              </a:rPr>
              <a:t>멤버 함수라고도 함</a:t>
            </a:r>
          </a:p>
          <a:p>
            <a:r>
              <a:rPr lang="ko-KR" altLang="en-US" sz="2400" dirty="0">
                <a:ea typeface="맑은 고딕"/>
              </a:rPr>
              <a:t>객체가 수행하는 기능을 구현</a:t>
            </a:r>
          </a:p>
        </p:txBody>
      </p:sp>
    </p:spTree>
    <p:extLst>
      <p:ext uri="{BB962C8B-B14F-4D97-AF65-F5344CB8AC3E}">
        <p14:creationId xmlns:p14="http://schemas.microsoft.com/office/powerpoint/2010/main" val="27177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79733-ADB6-E583-DB00-863FC51E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2B5F7-BBD1-181E-475D-07CB763B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 함수의 일종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객체의 기능을 제공하기 위해 클래스 내부에 구현되는 함수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457200" indent="-457200"/>
            <a:r>
              <a:rPr lang="ko-KR" altLang="en-US" dirty="0">
                <a:ea typeface="맑은 고딕"/>
              </a:rPr>
              <a:t>함수란?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하나의 기능을 수행하는 일련의 코드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중복되는 기능은 함수로 구현하여 함수를 호출하여 사용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3233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클래스와 객체 - 1</vt:lpstr>
      <vt:lpstr>객체 지향 프로그래밍과 클래스</vt:lpstr>
      <vt:lpstr>객체 지향 프로그래미와 클래스</vt:lpstr>
      <vt:lpstr>클래스 정의 하기</vt:lpstr>
      <vt:lpstr>클래스 정의 하기</vt:lpstr>
      <vt:lpstr>클래스 정의 하기</vt:lpstr>
      <vt:lpstr>클래스의 속성</vt:lpstr>
      <vt:lpstr>클래스의 기능</vt:lpstr>
      <vt:lpstr>메서드</vt:lpstr>
      <vt:lpstr>함수</vt:lpstr>
      <vt:lpstr>함수 정의 하기</vt:lpstr>
      <vt:lpstr>함수의 스택 메모리</vt:lpstr>
      <vt:lpstr>클래스 생성하기</vt:lpstr>
      <vt:lpstr>클래스 생성 하기</vt:lpstr>
      <vt:lpstr>인스턴스와 힙 메모리</vt:lpstr>
      <vt:lpstr>클래스, 인스턴스, 참조변수, 참조 값</vt:lpstr>
      <vt:lpstr>생성자</vt:lpstr>
      <vt:lpstr>디폴트 생성자</vt:lpstr>
      <vt:lpstr>생성자 오버로드</vt:lpstr>
      <vt:lpstr>참조 자료형</vt:lpstr>
      <vt:lpstr>정보 은닉</vt:lpstr>
      <vt:lpstr>정보 은닉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399</cp:revision>
  <dcterms:created xsi:type="dcterms:W3CDTF">2022-07-10T07:07:27Z</dcterms:created>
  <dcterms:modified xsi:type="dcterms:W3CDTF">2022-07-11T09:13:14Z</dcterms:modified>
</cp:coreProperties>
</file>