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1E0CB-7D86-4E12-9E25-C0BB4710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19DE3-77D3-4CC7-A688-0ACACD4FF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9E085-37CA-474C-84F2-FC20E467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21CF1-3E0F-480F-B925-94D7172B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52DF9-82C8-4007-A23F-1120D86C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D2764-A993-4AF2-9D87-FB0981D2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4CB68A-4EF7-46D7-BBE1-F8636BFE8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22885-5E0F-4551-BD71-928CD371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E236E-3846-4E21-8BE0-13D770EB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79879-36B0-4248-BFC9-3284AF1B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F77AF8-A14B-479E-9156-88E3A9C5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339D7-E81E-46AC-878C-30CA47FA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103F-3C39-4CEB-9264-31E5B1FE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465CC-0D53-4627-9194-844D81CF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761BF-B47B-4EB9-B8BD-F984E5F9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AF39D-A527-4105-A726-7844A0D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AE7D1-F126-4E16-9ED0-A740BB73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EAE62-2AEC-4B46-A5DB-71FBC077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A8C1-7523-4A0B-AAF1-26A1CAC1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3CB51-AB1C-4D8B-A04A-BB39B31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0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0C2D1-15D6-4F91-96C3-7D0A4B5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3F523-0940-4EAE-BA4B-E718D0D5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5D431-5BBB-48E3-A57A-C273F82F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6FB59-DA18-4443-95D7-26D8138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1DF4C-A205-4203-BAC7-C6867D06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6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2EE88-94E8-49C9-AF8F-078B719D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6D04D-4E3E-471A-9B8C-F8AADDB20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18CA7-55CB-44EB-A5DB-61F9BEB9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B95DF-3FA1-4456-A93F-C39D4445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0ED59-43F8-4691-85A5-80AA0116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9D49-3702-4EC0-928B-FDDB3C39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8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8968-D35F-4A78-89CE-D07FCD7D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5E3A9-9C4C-48B6-986E-E29EE323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DA991-DE41-40D4-8932-1DF24376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222C7A-1B35-41B4-81B1-DC43B3BE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011C8-CEBD-41A8-AB1D-A94C2E882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DBF2E-982C-469E-ACD4-5BAA5837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DDE514-24B7-44DD-976F-2972D0A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AA1FE1-1B82-48A4-BBA8-9235D886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14A0F-FBCF-4FB1-B88B-C67B38DB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45988F-D603-4636-BA69-EFD86D5A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42C9E-A9F0-41FA-9359-9B5397DA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7460D-BB62-4C76-BB2F-1A28921C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2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F3D7F0-BC98-4437-B5F3-5EF69220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064C8-1D3A-4C4C-ACA9-91AEA08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1D6EF3-A082-4AE3-BA07-414656A9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C3E7-0D61-4E89-B6A6-0C27D5D5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FE449-B5A0-4BDF-9AE3-52D6E1E4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66641-DF03-44AA-A714-AFC57DD1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8C679-69B2-4744-BA72-2A5D9C6F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08D8A-4D67-4980-9540-8069D34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C5BFA-B420-4CC5-B8E1-4F5C8F1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E25C1-F4B2-4D77-92E5-4137A34D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0D1F1D-F912-4DC0-A72B-D866C3491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0B3DA-58E1-46A6-BE1D-5F7A660B0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7DE79-0F95-4346-8354-ED49333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E6658-00CC-4D2C-B79B-A7642F8B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8F7B7-2EE0-4814-945A-BBC6CA1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6E0D33-7D6D-41F0-B16A-C5D3B36D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F4D7C-1F88-4E64-844A-8C61D3C0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1EF09-6D40-4219-8E45-7D246F3A9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C2294-8ACA-4B77-A90D-36C292A811F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4A463-DA2B-411D-A712-A6AE950F5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AC5AE-C77F-4BAF-84D7-696EC4C72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FEDB-9E91-47B9-A08A-D3B7BBF5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2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9AFC1-B78C-45DD-98B2-DD86AA846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ArrayList</a:t>
            </a:r>
            <a:br>
              <a:rPr lang="en-US" altLang="ko-KR" dirty="0"/>
            </a:br>
            <a:r>
              <a:rPr lang="ko-KR" altLang="en-US" dirty="0"/>
              <a:t>자바 디버깅하기</a:t>
            </a:r>
            <a:br>
              <a:rPr lang="en-US" altLang="ko-KR" dirty="0"/>
            </a:br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667B2-4210-465B-9A1E-327DBA101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이성진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51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9D34E-8278-4518-865E-773026B6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924255-28E1-4B47-8020-B17FFA54E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2182019"/>
            <a:ext cx="93630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AA757-8532-4758-8C64-F29A61D4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CD42F-3139-4A6C-8F10-14FD35C6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</a:t>
            </a:r>
            <a:r>
              <a:rPr lang="en-US" altLang="ko-KR" dirty="0"/>
              <a:t>(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  <a:r>
              <a:rPr lang="ko-KR" altLang="en-US" dirty="0"/>
              <a:t>가 가변적임</a:t>
            </a:r>
            <a:endParaRPr lang="en-US" altLang="ko-KR" dirty="0"/>
          </a:p>
          <a:p>
            <a:r>
              <a:rPr lang="ko-KR" altLang="en-US" dirty="0"/>
              <a:t>일반 배열은 선언 시 길이가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는 초기 길이 초과시 자동으로 길이가 늘어남</a:t>
            </a:r>
            <a:endParaRPr lang="en-US" altLang="ko-KR" dirty="0"/>
          </a:p>
          <a:p>
            <a:r>
              <a:rPr lang="ko-KR" altLang="en-US" dirty="0"/>
              <a:t>여러가지 메소드를 사용하여 내부 객체 관리</a:t>
            </a:r>
          </a:p>
        </p:txBody>
      </p:sp>
    </p:spTree>
    <p:extLst>
      <p:ext uri="{BB962C8B-B14F-4D97-AF65-F5344CB8AC3E}">
        <p14:creationId xmlns:p14="http://schemas.microsoft.com/office/powerpoint/2010/main" val="12402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3D5-6691-4A66-96A6-4B2738CF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94"/>
            <a:ext cx="10515600" cy="5707180"/>
          </a:xfrm>
        </p:spPr>
        <p:txBody>
          <a:bodyPr/>
          <a:lstStyle/>
          <a:p>
            <a:r>
              <a:rPr lang="ko-KR" altLang="en-US" dirty="0"/>
              <a:t>값 추가 </a:t>
            </a:r>
            <a:r>
              <a:rPr lang="en-US" altLang="ko-KR" dirty="0"/>
              <a:t>add(index, value) index</a:t>
            </a:r>
            <a:r>
              <a:rPr lang="ko-KR" altLang="en-US" dirty="0"/>
              <a:t> </a:t>
            </a:r>
            <a:r>
              <a:rPr lang="ko-KR" altLang="en-US" dirty="0" err="1"/>
              <a:t>생략시</a:t>
            </a:r>
            <a:r>
              <a:rPr lang="ko-KR" altLang="en-US" dirty="0"/>
              <a:t> 맨 뒤로 추가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 삭제 </a:t>
            </a:r>
            <a:r>
              <a:rPr lang="en-US" altLang="ko-KR" dirty="0"/>
              <a:t>remove(index)</a:t>
            </a:r>
          </a:p>
          <a:p>
            <a:pPr marL="0" indent="0">
              <a:buNone/>
            </a:pPr>
            <a:r>
              <a:rPr lang="en-US" altLang="ko-KR" dirty="0"/>
              <a:t>            clear()</a:t>
            </a:r>
          </a:p>
          <a:p>
            <a:endParaRPr lang="en-US" altLang="ko-KR" dirty="0"/>
          </a:p>
          <a:p>
            <a:r>
              <a:rPr lang="ko-KR" altLang="en-US" dirty="0"/>
              <a:t>크기 구하기 </a:t>
            </a:r>
            <a:r>
              <a:rPr lang="en-US" altLang="ko-KR" dirty="0"/>
              <a:t>size()</a:t>
            </a:r>
          </a:p>
          <a:p>
            <a:endParaRPr lang="en-US" altLang="ko-KR" dirty="0"/>
          </a:p>
          <a:p>
            <a:r>
              <a:rPr lang="ko-KR" altLang="en-US" dirty="0"/>
              <a:t>값 가져오기 </a:t>
            </a:r>
            <a:r>
              <a:rPr lang="en-US" altLang="ko-KR" dirty="0"/>
              <a:t>get(int index)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F6DFD-79E7-4E3A-9CA4-8FB7F17C2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" b="50840"/>
          <a:stretch/>
        </p:blipFill>
        <p:spPr>
          <a:xfrm>
            <a:off x="5511567" y="857892"/>
            <a:ext cx="6621710" cy="12309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D76CBF-8636-4287-9005-D46E0AA7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2088859"/>
            <a:ext cx="7458075" cy="1123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FF7D68-3C03-4E85-A051-514A826E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28" y="3429000"/>
            <a:ext cx="7230349" cy="837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EC72B-BDD3-4EC2-A2D1-33D9B8370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567" y="4482293"/>
            <a:ext cx="561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2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37B40-EB3D-4A13-9490-A4A512D4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에서 자바 디버깅하기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E62E6-D6F9-42B3-BB2C-E606CF21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 위치에 </a:t>
            </a:r>
            <a:r>
              <a:rPr lang="en-US" altLang="ko-KR" dirty="0"/>
              <a:t>breakpoint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상단 버튼으로 디버그 모드 실행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E6CCFD-C47E-4FB4-982D-1DC49B2A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41" y="1825625"/>
            <a:ext cx="6286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디버그 모드 실행1">
            <a:extLst>
              <a:ext uri="{FF2B5EF4-FFF2-40B4-BE49-F238E27FC236}">
                <a16:creationId xmlns:a16="http://schemas.microsoft.com/office/drawing/2014/main" id="{F4BDC1E7-F2C4-44FB-A9CA-D70D5D47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00" y="3601244"/>
            <a:ext cx="39528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EDB3E-6BB7-4B0D-8641-279E8666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783"/>
            <a:ext cx="10515600" cy="5707180"/>
          </a:xfrm>
        </p:spPr>
        <p:txBody>
          <a:bodyPr/>
          <a:lstStyle/>
          <a:p>
            <a:r>
              <a:rPr lang="ko-KR" altLang="en-US" dirty="0"/>
              <a:t>상단 </a:t>
            </a:r>
            <a:r>
              <a:rPr lang="en-US" altLang="ko-KR" dirty="0"/>
              <a:t>debug</a:t>
            </a:r>
            <a:r>
              <a:rPr lang="ko-KR" altLang="en-US" dirty="0"/>
              <a:t> </a:t>
            </a:r>
            <a:r>
              <a:rPr lang="en-US" altLang="ko-KR" dirty="0"/>
              <a:t>tool bar</a:t>
            </a:r>
            <a:r>
              <a:rPr lang="ko-KR" altLang="en-US" dirty="0"/>
              <a:t>를 이용하여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우측에서 변수 값</a:t>
            </a:r>
            <a:r>
              <a:rPr lang="en-US" altLang="ko-KR" dirty="0"/>
              <a:t>, breakpoint</a:t>
            </a:r>
            <a:r>
              <a:rPr lang="ko-KR" altLang="en-US" dirty="0"/>
              <a:t> 등 확인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44538-5729-4CFE-BF30-884222F2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23" y="318781"/>
            <a:ext cx="4568223" cy="4641689"/>
          </a:xfrm>
          <a:prstGeom prst="rect">
            <a:avLst/>
          </a:prstGeom>
        </p:spPr>
      </p:pic>
      <p:pic>
        <p:nvPicPr>
          <p:cNvPr id="2050" name="Picture 2" descr="디버깅 변수 확인">
            <a:extLst>
              <a:ext uri="{FF2B5EF4-FFF2-40B4-BE49-F238E27FC236}">
                <a16:creationId xmlns:a16="http://schemas.microsoft.com/office/drawing/2014/main" id="{80B831C6-A8C3-454E-B0B0-B9EF6BE5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48" y="1819667"/>
            <a:ext cx="47529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68D8-566E-46B1-8F61-FEBCBED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57A7F-FB1B-4512-AD97-CD62FDED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상속을 사용하여 프로그램의 다형성을 구현할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구조를 이용하여 적은 코드 수정으로 기능 구현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유지보수의 유용성</a:t>
            </a:r>
          </a:p>
        </p:txBody>
      </p:sp>
    </p:spTree>
    <p:extLst>
      <p:ext uri="{BB962C8B-B14F-4D97-AF65-F5344CB8AC3E}">
        <p14:creationId xmlns:p14="http://schemas.microsoft.com/office/powerpoint/2010/main" val="25146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49CE3-6354-45F8-A52D-F27BC28D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B6BD3-B320-416E-B9E5-05F0AD1F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정의할 때 이미 구현된 클래스를 상속하여 기능 확장</a:t>
            </a:r>
            <a:endParaRPr lang="en-US" altLang="ko-KR" dirty="0"/>
          </a:p>
          <a:p>
            <a:r>
              <a:rPr lang="ko-KR" altLang="en-US" dirty="0"/>
              <a:t>상속하는 클래스 </a:t>
            </a:r>
            <a:r>
              <a:rPr lang="en-US" altLang="ko-KR" dirty="0"/>
              <a:t>: </a:t>
            </a:r>
            <a:r>
              <a:rPr lang="ko-KR" altLang="en-US" dirty="0"/>
              <a:t>상위 클래스</a:t>
            </a:r>
            <a:r>
              <a:rPr lang="en-US" altLang="ko-KR" dirty="0"/>
              <a:t>, </a:t>
            </a:r>
            <a:r>
              <a:rPr lang="ko-KR" altLang="en-US" dirty="0"/>
              <a:t>부모 클래스</a:t>
            </a:r>
            <a:endParaRPr lang="en-US" altLang="ko-KR" dirty="0"/>
          </a:p>
          <a:p>
            <a:r>
              <a:rPr lang="ko-KR" altLang="en-US" dirty="0"/>
              <a:t>상속 받는 클래스 </a:t>
            </a:r>
            <a:r>
              <a:rPr lang="en-US" altLang="ko-KR" dirty="0"/>
              <a:t>: </a:t>
            </a:r>
            <a:r>
              <a:rPr lang="ko-KR" altLang="en-US" dirty="0"/>
              <a:t>하위 클래스</a:t>
            </a:r>
            <a:r>
              <a:rPr lang="en-US" altLang="ko-KR" dirty="0"/>
              <a:t>, </a:t>
            </a:r>
            <a:r>
              <a:rPr lang="ko-KR" altLang="en-US" dirty="0"/>
              <a:t>자식 클래스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85F561-D707-40FA-B1EB-24F0A211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96" y="4110606"/>
            <a:ext cx="5173610" cy="169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A7E1AB2-C2B9-412D-A0B8-6E56A0AB8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4" y="3912312"/>
            <a:ext cx="6671489" cy="25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8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7621B-9E30-4C20-ABD7-89BB0FE7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접근제한자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E4655-42D6-493C-9D29-6DA8E98C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 이면 어떤 클래스에서도 접근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 </a:t>
            </a:r>
            <a:r>
              <a:rPr lang="ko-KR" altLang="en-US" dirty="0"/>
              <a:t>이면 자기 자신 클래스에서만 접근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Protected </a:t>
            </a:r>
            <a:r>
              <a:rPr lang="ko-KR" altLang="en-US" dirty="0"/>
              <a:t>같은 패키지 내 클래스와 상속된 서브클래스</a:t>
            </a:r>
            <a:r>
              <a:rPr lang="en-US" altLang="ko-KR" dirty="0"/>
              <a:t>(</a:t>
            </a:r>
            <a:r>
              <a:rPr lang="ko-KR" altLang="en-US" dirty="0"/>
              <a:t>자식 클래스</a:t>
            </a:r>
            <a:r>
              <a:rPr lang="en-US" altLang="ko-KR" dirty="0"/>
              <a:t>)</a:t>
            </a:r>
            <a:r>
              <a:rPr lang="ko-KR" altLang="en-US" dirty="0"/>
              <a:t>에서 접근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Default </a:t>
            </a:r>
            <a:r>
              <a:rPr lang="ko-KR" altLang="en-US" dirty="0"/>
              <a:t>같은 패키지 내의 클래스에서 접근 가능</a:t>
            </a:r>
          </a:p>
        </p:txBody>
      </p:sp>
    </p:spTree>
    <p:extLst>
      <p:ext uri="{BB962C8B-B14F-4D97-AF65-F5344CB8AC3E}">
        <p14:creationId xmlns:p14="http://schemas.microsoft.com/office/powerpoint/2010/main" val="383149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98DEE-14ED-43C7-ACB9-C0B289DC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93E81-5955-45C8-ACAE-087EEE4E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상위 클래스가 먼저 생성되고 하위클래스 생성</a:t>
            </a:r>
            <a:endParaRPr lang="en-US" altLang="ko-KR" dirty="0"/>
          </a:p>
          <a:p>
            <a:r>
              <a:rPr lang="ko-KR" altLang="en-US" dirty="0"/>
              <a:t>상위클래스의 생성자 호출 후 하위클래스의 생성자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상위클래스의 생성자가 없는 경우 </a:t>
            </a:r>
            <a:r>
              <a:rPr lang="en-US" altLang="ko-KR" dirty="0"/>
              <a:t>super()</a:t>
            </a:r>
            <a:r>
              <a:rPr lang="ko-KR" altLang="en-US" dirty="0"/>
              <a:t>를 코드에 넣어 상위 클래스의 기본 생성자 호출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Super</a:t>
            </a:r>
            <a:r>
              <a:rPr lang="ko-KR" altLang="en-US" dirty="0"/>
              <a:t>는 하위 클래스가 상위 클래스에 접근 가능하게 함</a:t>
            </a:r>
          </a:p>
        </p:txBody>
      </p:sp>
    </p:spTree>
    <p:extLst>
      <p:ext uri="{BB962C8B-B14F-4D97-AF65-F5344CB8AC3E}">
        <p14:creationId xmlns:p14="http://schemas.microsoft.com/office/powerpoint/2010/main" val="399667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213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ArrayList 자바 디버깅하기 상속과 다형성</vt:lpstr>
      <vt:lpstr>ArrayList</vt:lpstr>
      <vt:lpstr>PowerPoint 프레젠테이션</vt:lpstr>
      <vt:lpstr>Eclipse에서 자바 디버깅하기</vt:lpstr>
      <vt:lpstr>PowerPoint 프레젠테이션</vt:lpstr>
      <vt:lpstr>상속과 다형성</vt:lpstr>
      <vt:lpstr>상속</vt:lpstr>
      <vt:lpstr>접근제한자 </vt:lpstr>
      <vt:lpstr>클래스 생성 과정</vt:lpstr>
      <vt:lpstr>형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 자바 디버깅하기 상속과 다형성</dc:title>
  <dc:creator>이 성진</dc:creator>
  <cp:lastModifiedBy>이 성진</cp:lastModifiedBy>
  <cp:revision>13</cp:revision>
  <dcterms:created xsi:type="dcterms:W3CDTF">2022-07-19T15:53:23Z</dcterms:created>
  <dcterms:modified xsi:type="dcterms:W3CDTF">2022-07-20T07:55:17Z</dcterms:modified>
</cp:coreProperties>
</file>