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C9BBA-FBD3-4EF4-A77B-CE5CD4A55069}" v="858" dt="2022-07-27T09:16:1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2268" cy="23876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오버라이딩과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다형성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다형성</a:t>
            </a:r>
            <a:r>
              <a:rPr lang="ko-KR" altLang="en-US" dirty="0">
                <a:ea typeface="맑은 고딕"/>
              </a:rPr>
              <a:t> 활용과 다운 캐스팅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81024" y="4261818"/>
            <a:ext cx="3586976" cy="995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2171364 유병규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E025-55AB-1223-3EC7-72A7732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다운 캐스팅 - </a:t>
            </a:r>
            <a:r>
              <a:rPr lang="ko-KR" altLang="en-US" dirty="0" err="1">
                <a:ea typeface="맑은 고딕"/>
              </a:rPr>
              <a:t>instanceof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E4641-70C1-2324-0D4B-D6E219CB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하위 클래스가 상위 클래스로 형 변환 되는 것은 묵시적으로 이루어 짐</a:t>
            </a:r>
          </a:p>
          <a:p>
            <a:r>
              <a:rPr lang="ko-KR" altLang="en-US" dirty="0">
                <a:ea typeface="맑은 고딕"/>
              </a:rPr>
              <a:t>다시 원래 </a:t>
            </a:r>
            <a:r>
              <a:rPr lang="ko-KR" altLang="en-US" dirty="0" err="1">
                <a:ea typeface="맑은 고딕"/>
              </a:rPr>
              <a:t>자료형인</a:t>
            </a:r>
            <a:r>
              <a:rPr lang="ko-KR" altLang="en-US" dirty="0">
                <a:ea typeface="맑은 고딕"/>
              </a:rPr>
              <a:t> 하위 클래스로 형 변환 하려면 명시적으로 다운 캐스팅을 해야함</a:t>
            </a:r>
          </a:p>
          <a:p>
            <a:r>
              <a:rPr lang="ko-KR" altLang="en-US" dirty="0">
                <a:ea typeface="맑은 고딕"/>
              </a:rPr>
              <a:t>이때 원래 인스턴스의 타입을 체크하는 예약어가 </a:t>
            </a:r>
            <a:r>
              <a:rPr lang="ko-KR" altLang="en-US" dirty="0" err="1">
                <a:ea typeface="맑은 고딕"/>
              </a:rPr>
              <a:t>instaceof</a:t>
            </a:r>
            <a:r>
              <a:rPr lang="ko-KR" altLang="en-US" dirty="0">
                <a:ea typeface="맑은 고딕"/>
              </a:rPr>
              <a:t> 임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947356-B55E-8223-4E95-2C666485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299124"/>
            <a:ext cx="9328029" cy="18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78B6-1434-6F6F-685D-C4A4F15B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메서드 </a:t>
            </a:r>
            <a:r>
              <a:rPr lang="ko-KR" altLang="en-US" dirty="0" err="1">
                <a:ea typeface="맑은 고딕"/>
              </a:rPr>
              <a:t>오버라이딩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0690-E74E-1CBF-21C6-57B79B2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1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상위 클래스에 정의된 메서드 중 하위 클래스와 기능이 맞지 않거나 추가 기능이 필요한 경우 같은 이름과 매개변수로 하위 클래스애서 재정의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VIPCustomer</a:t>
            </a:r>
            <a:r>
              <a:rPr lang="ko-KR" altLang="en-US" dirty="0">
                <a:ea typeface="맑은 고딕"/>
              </a:rPr>
              <a:t> 클래스의 </a:t>
            </a:r>
            <a:r>
              <a:rPr lang="ko-KR" altLang="en-US" dirty="0" err="1">
                <a:ea typeface="맑은 고딕"/>
              </a:rPr>
              <a:t>calcPrice</a:t>
            </a:r>
            <a:r>
              <a:rPr lang="ko-KR" altLang="en-US" dirty="0">
                <a:ea typeface="맑은 고딕"/>
              </a:rPr>
              <a:t>() 메서드 재정의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보너스 포인트 적립하고 </a:t>
            </a:r>
            <a:r>
              <a:rPr lang="ko-KR" altLang="en-US" dirty="0" err="1">
                <a:ea typeface="맑은 고딕"/>
              </a:rPr>
              <a:t>할인률을</a:t>
            </a:r>
            <a:r>
              <a:rPr lang="ko-KR" altLang="en-US" dirty="0">
                <a:ea typeface="맑은 고딕"/>
              </a:rPr>
              <a:t> 적용한 가격을 반환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52E843-14FB-CC62-8F82-29A49757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0" y="3143250"/>
            <a:ext cx="6750708" cy="14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BBF6A-E921-293B-4233-6C6A6B0D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가상 메서드(</a:t>
            </a:r>
            <a:r>
              <a:rPr lang="ko-KR" altLang="en-US" dirty="0" err="1">
                <a:ea typeface="맑은 고딕"/>
              </a:rPr>
              <a:t>virtual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5C49B-0B87-1E7E-95B6-6DE19922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프로그램에서 어떤 객체의 변수나 메서드의 참조는 그 타입에 따라 이루어 짐. </a:t>
            </a:r>
          </a:p>
          <a:p>
            <a:r>
              <a:rPr lang="ko-KR" altLang="en-US" dirty="0">
                <a:ea typeface="맑은 고딕"/>
              </a:rPr>
              <a:t>가상 메서드의 경우는 타입과 상관없이 실제 생성된 인스턴스의 메서드가 호출 되는 원리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Customer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vc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VIPCustomer</a:t>
            </a:r>
            <a:r>
              <a:rPr lang="ko-KR" altLang="en-US" dirty="0">
                <a:ea typeface="맑은 고딕"/>
              </a:rPr>
              <a:t>();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Vc.calcPrice</a:t>
            </a:r>
            <a:r>
              <a:rPr lang="ko-KR" altLang="en-US" dirty="0">
                <a:ea typeface="맑은 고딕"/>
              </a:rPr>
              <a:t>(10000);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Vc의</a:t>
            </a:r>
            <a:r>
              <a:rPr lang="ko-KR" altLang="en-US" dirty="0">
                <a:ea typeface="맑은 고딕"/>
              </a:rPr>
              <a:t> 타입은 </a:t>
            </a:r>
            <a:r>
              <a:rPr lang="ko-KR" altLang="en-US" dirty="0" err="1">
                <a:ea typeface="맑은 고딕"/>
              </a:rPr>
              <a:t>Customer</a:t>
            </a:r>
            <a:r>
              <a:rPr lang="ko-KR" altLang="en-US" dirty="0">
                <a:ea typeface="맑은 고딕"/>
              </a:rPr>
              <a:t> 지만, 실제 생성된 인스턴스인 </a:t>
            </a:r>
            <a:r>
              <a:rPr lang="ko-KR" altLang="en-US" dirty="0" err="1">
                <a:ea typeface="맑은 고딕"/>
              </a:rPr>
              <a:t>VIPCustomer</a:t>
            </a:r>
            <a:r>
              <a:rPr lang="ko-KR" altLang="en-US" dirty="0">
                <a:ea typeface="맑은 고딕"/>
              </a:rPr>
              <a:t> 클래스의 </a:t>
            </a:r>
            <a:r>
              <a:rPr lang="ko-KR" altLang="en-US" dirty="0" err="1">
                <a:ea typeface="맑은 고딕"/>
              </a:rPr>
              <a:t>calcPrice</a:t>
            </a:r>
            <a:r>
              <a:rPr lang="ko-KR" altLang="en-US" dirty="0">
                <a:ea typeface="맑은 고딕"/>
              </a:rPr>
              <a:t>() 메서드가 호출 됨.</a:t>
            </a:r>
          </a:p>
        </p:txBody>
      </p:sp>
    </p:spTree>
    <p:extLst>
      <p:ext uri="{BB962C8B-B14F-4D97-AF65-F5344CB8AC3E}">
        <p14:creationId xmlns:p14="http://schemas.microsoft.com/office/powerpoint/2010/main" val="7536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109D-D9DC-894F-EAD9-930DD283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다형성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905C-8AAB-5984-250C-1A7C6E56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다형성</a:t>
            </a:r>
            <a:r>
              <a:rPr lang="ko-KR" altLang="en-US" dirty="0">
                <a:ea typeface="맑은 고딕"/>
              </a:rPr>
              <a:t>: 하나의 코드가 여러가지 자료형으로 구현되어 실행되는 것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정보은닉, 상속과 더불어 객체지향 프로그래밍의 가장 큰 특징 중 하나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객체지향 프로그래밍의 유연성, 재활용성, 유지보수성에 기본이 되는 특징</a:t>
            </a:r>
          </a:p>
        </p:txBody>
      </p:sp>
    </p:spTree>
    <p:extLst>
      <p:ext uri="{BB962C8B-B14F-4D97-AF65-F5344CB8AC3E}">
        <p14:creationId xmlns:p14="http://schemas.microsoft.com/office/powerpoint/2010/main" val="248094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0C452-2FD6-FE21-93EA-F8A517B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다형성</a:t>
            </a:r>
            <a:r>
              <a:rPr lang="ko-KR" altLang="en-US" dirty="0">
                <a:ea typeface="맑은 고딕"/>
              </a:rPr>
              <a:t> 구현하기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ABBC9-FF42-462A-169D-C5A04FF5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하나의 클래스를 상속 받은 여러 클래스가 있는 경우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각 클래스마다 같은 이름의 서로 다른 메서드를 재정의 함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상위 클래스 타입으로 선언된 하나의 변수가 여러 인스턴스에 대입되어 다양한 구현이 실행될 수 있음 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58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1B4A-8977-100A-0AF7-176B508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다형성</a:t>
            </a:r>
            <a:r>
              <a:rPr lang="ko-KR" altLang="en-US" dirty="0">
                <a:ea typeface="맑은 고딕"/>
              </a:rPr>
              <a:t> 구현하기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D3CC995-7350-F831-52E2-06C9D979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69" y="1596771"/>
            <a:ext cx="9317246" cy="4880933"/>
          </a:xfrm>
        </p:spPr>
      </p:pic>
    </p:spTree>
    <p:extLst>
      <p:ext uri="{BB962C8B-B14F-4D97-AF65-F5344CB8AC3E}">
        <p14:creationId xmlns:p14="http://schemas.microsoft.com/office/powerpoint/2010/main" val="422536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AE9FA-5D04-D370-AD1C-D4EE600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다형성</a:t>
            </a:r>
            <a:r>
              <a:rPr lang="ko-KR" altLang="en-US" dirty="0">
                <a:ea typeface="맑은 고딕"/>
              </a:rPr>
              <a:t> 활용하기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1FF50-0BD3-0C86-9802-0B34DDBD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일반 고객과 VIP 고객의 중간 등급의 고객을 생성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5명의 고객을 </a:t>
            </a:r>
            <a:r>
              <a:rPr lang="ko-KR" altLang="en-US" dirty="0" err="1">
                <a:ea typeface="맑은 고딕"/>
              </a:rPr>
              <a:t>ArrayList에</a:t>
            </a:r>
            <a:r>
              <a:rPr lang="ko-KR" altLang="en-US" dirty="0">
                <a:ea typeface="맑은 고딕"/>
              </a:rPr>
              <a:t> 생성하여 저장한 다음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각 고객이 물건을 샀을 때의 가격과 보너스 포인트를 계산함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CA3B85E-A1DF-8F9B-CCF6-F82E9E38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3599194"/>
            <a:ext cx="6294407" cy="23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0C15-262D-8961-5D1F-BB612E09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상속은 언제 사용할까?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B2353-4467-441D-33F0-A476C08F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여러 클래스를 생성하지 않고 하나의 클래스에 공통적인 요소를 모으고 나머지 클래스는 이를 상속받은 다음 각각 필요한 특성과 메서드를 구현하는 방법</a:t>
            </a:r>
          </a:p>
          <a:p>
            <a:r>
              <a:rPr lang="ko-KR" altLang="en-US" dirty="0">
                <a:ea typeface="맑은 고딕"/>
              </a:rPr>
              <a:t>하나의 클래스에 여러 특성을 한꺼번에 구현하는 경우 많은 코드 내에 많은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 문이 생길 수 있음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3E7755-DC65-DA10-C3C9-2DCA01E6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133506"/>
            <a:ext cx="6696973" cy="25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CC40C-5DA1-1358-ADC5-42F271A5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상속은 언제 사용할까?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D1721-80C2-2BFB-3EBA-5D3B67A1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7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IS-A 관계(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relationship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inheritance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일반적인 개념과 구체적인 개념과의 관계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상위 클래스: 일반적인 개념 클래스(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-포유류)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하위 클래스: 구체적인 개념 클래스(</a:t>
            </a:r>
            <a:r>
              <a:rPr lang="ko-KR" altLang="en-US" dirty="0" err="1">
                <a:ea typeface="맑은 고딕"/>
              </a:rPr>
              <a:t>ex-사람,원숭이</a:t>
            </a:r>
            <a:r>
              <a:rPr lang="ko-KR" altLang="en-US" dirty="0">
                <a:ea typeface="맑은 고딕"/>
              </a:rPr>
              <a:t>, 고래...)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단순히 코드를 재사용하는 목적으로 사용하지 않음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HAS-A 관계(</a:t>
            </a:r>
            <a:r>
              <a:rPr lang="ko-KR" altLang="en-US" dirty="0" err="1">
                <a:ea typeface="맑은 고딕"/>
              </a:rPr>
              <a:t>composition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한 클래스가 다른 클래스를 소유한 관계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코드 재사용의 한 방법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Student</a:t>
            </a:r>
            <a:r>
              <a:rPr lang="ko-KR" altLang="en-US" dirty="0">
                <a:ea typeface="맑은 고딕"/>
              </a:rPr>
              <a:t> 가 </a:t>
            </a:r>
            <a:r>
              <a:rPr lang="ko-KR" altLang="en-US" dirty="0" err="1">
                <a:ea typeface="맑은 고딕"/>
              </a:rPr>
              <a:t>Subject를</a:t>
            </a:r>
            <a:r>
              <a:rPr lang="ko-KR" altLang="en-US" dirty="0">
                <a:ea typeface="맑은 고딕"/>
              </a:rPr>
              <a:t> 포함한 관계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4B548B-1C3D-12BA-D3BC-ECC8AE6A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88" y="4710562"/>
            <a:ext cx="3741706" cy="13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오버라이딩과 다형성 다형성 활용과 다운 캐스팅</vt:lpstr>
      <vt:lpstr>메서드 오버라이딩</vt:lpstr>
      <vt:lpstr>가상 메서드(virtual method)</vt:lpstr>
      <vt:lpstr>다형성</vt:lpstr>
      <vt:lpstr>다형성 구현하기</vt:lpstr>
      <vt:lpstr>다형성 구현하기</vt:lpstr>
      <vt:lpstr>다형성 활용하기</vt:lpstr>
      <vt:lpstr>상속은 언제 사용할까?</vt:lpstr>
      <vt:lpstr>상속은 언제 사용할까?</vt:lpstr>
      <vt:lpstr>다운 캐스팅 - instanceof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174</cp:revision>
  <dcterms:created xsi:type="dcterms:W3CDTF">2022-07-27T07:10:13Z</dcterms:created>
  <dcterms:modified xsi:type="dcterms:W3CDTF">2022-07-27T09:19:27Z</dcterms:modified>
</cp:coreProperties>
</file>