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6D5A3-BE1F-8F13-DEA3-2DA948684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1C454-609E-5118-C4D0-F00701269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3D6CA-5FC4-5BAA-7B89-BDDBB65D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A0415-3408-D50D-CDAE-F94B5055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42C25-78C7-48BC-C300-CB0D369D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8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1E83-EC52-B625-8719-8184A7C3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2B115-3FB4-0F5F-5FF0-029DE29F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125C1-C4E7-9BBE-1C34-72B64BAE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169C1-8707-3CAA-C066-AE7DF9D6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F888F-9E47-20E9-F286-7DBA83AB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1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957128-0630-C79C-5D29-7E6D7B5C7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2793B8-CB8A-4187-5318-6136EC28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05AA3-37ED-29CA-3931-C095E37F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FC8A5-D5D7-DF13-D3FC-6E7F313C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456CD-7647-2F03-1500-ED48B5AE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8E239-D720-BAD9-6FDD-0E565609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E54BD-B86C-6EF5-9FA6-98D2DCA0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61B15-4C65-57F8-4C62-C7894ECF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C98CF-ECDB-E35A-ACF9-BECA0F0E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1CD83-91F4-1098-D2F4-92C1A9DB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6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3BFE4-1641-6716-A916-ED687129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EC0E0-BFBA-4C62-839D-16D076EC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98DE8-9CA6-754C-DD92-0AD90003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78A91-F904-02D9-E513-82D2B4FC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EDADF-D040-B1E7-407A-60F7434D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11D5-E071-077A-8915-421893EB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140B4-CD50-678B-EA73-5C1008C69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B43425-5413-76FC-F4D3-4EBE2F27E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AF7E9-17BF-11BB-FFA8-92F970DB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5A67F-46E1-1284-8630-FC2C2B42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3BFEC-A07E-FB92-BCAB-6A1B4C0E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4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6D949-A1EA-29E5-52DE-CFB672AB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40716-E843-9039-E6CB-254FFE11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B4010-7135-B223-E995-8F24FA3C5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726FC0-FD79-349C-B4C2-78D1D56E0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EFEB0B-55C8-3A4A-E678-A47BFADFE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4BA1CE-BF4F-481F-6A20-AA116E75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C9144A-D40A-6BB9-A337-0164CB05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E19E67-30E7-1B9D-17B1-14DA80C0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9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097C0-0E06-001A-2777-3EEFACE4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7D7238-F8BD-06B6-3851-824EFE46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68C735-1116-A9E7-26B4-3AFD479C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9D5DA-8E62-491C-E9E5-A41B0622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8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7913AD-242F-EC18-D302-425B0976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1DC5AE-18F7-A1B4-B3F0-C85C879D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3C5D15-4816-DA35-6156-8D5E8909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D493-45B3-D672-8E93-6367E545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6687D-34EB-CB7C-EF94-4F2A5A89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883BB-2115-92A0-0617-E9F1140A4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4CE0D-DE95-B9E7-EBED-804A8416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83629-DFCF-F1CF-D3E1-A2CD0F39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8A7DD-AC25-014C-A47F-A64AD7C6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9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5123A-03BC-2FAD-3B35-11C6CFCC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63A0A9-D8F8-C5AF-210E-DE24A84F1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D616C-3690-FECF-3355-50E92BAA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F5B08-1310-4726-BBB3-94076BD1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65BE5C-5430-64CB-A7DF-9B2B81A5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24961-8CB8-E94A-D493-75ABF4CC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4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6885AB-6766-D994-D15B-7E2D9923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EE6DF-BDFD-5247-2BB5-2428273D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F9FCA-946C-DD73-55EC-F67F16A2D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58BE-1527-4F6D-9054-153AE7B2188C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FF0EF-068A-1F5D-A221-77478FA8A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A5472-F7BA-174F-A158-7BD9AC555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28D8-2CA1-4862-9F2A-08189AFD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9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3734A-451D-4958-5B58-5649D7380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B50486-41C7-2865-FB04-88BFD6DD1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추상클래스와 </a:t>
            </a:r>
            <a:r>
              <a:rPr lang="ko-KR" altLang="en-US" dirty="0" err="1"/>
              <a:t>템플릿메소드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47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35204-9D3B-99C9-47C3-E8F32E74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0E682-1BF5-58CA-99A0-C3F64588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선언부만 있고</a:t>
            </a:r>
            <a:r>
              <a:rPr lang="en-US" altLang="ko-KR" dirty="0"/>
              <a:t> </a:t>
            </a:r>
            <a:r>
              <a:rPr lang="ko-KR" altLang="en-US" dirty="0"/>
              <a:t>구현부가 없는 메소드</a:t>
            </a:r>
            <a:endParaRPr lang="en-US" altLang="ko-KR" dirty="0"/>
          </a:p>
          <a:p>
            <a:r>
              <a:rPr lang="en-US" altLang="ko-KR" dirty="0"/>
              <a:t>Abstract </a:t>
            </a:r>
            <a:r>
              <a:rPr lang="ko-KR" altLang="en-US" dirty="0"/>
              <a:t>라는 키워드를 써야한다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public</a:t>
            </a:r>
            <a:r>
              <a:rPr lang="ko-KR" altLang="en-US" dirty="0"/>
              <a:t> </a:t>
            </a:r>
            <a:r>
              <a:rPr lang="en-US" altLang="ko-KR" dirty="0"/>
              <a:t>abstract int add() {};</a:t>
            </a:r>
          </a:p>
          <a:p>
            <a:endParaRPr lang="en-US" altLang="ko-KR" dirty="0"/>
          </a:p>
          <a:p>
            <a:r>
              <a:rPr lang="ko-KR" altLang="en-US" dirty="0"/>
              <a:t>추상 메소드는 자식 클래스에서 구현된다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03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87902-E364-895A-61BF-A8CDD705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2A36B-067B-F1A8-9077-863F3039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 메소드를 멤버로 가지고 있는 클래스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(instance)</a:t>
            </a:r>
            <a:r>
              <a:rPr lang="ko-KR" altLang="en-US" dirty="0"/>
              <a:t>로 생성할 수 없는 클래스</a:t>
            </a:r>
            <a:endParaRPr lang="en-US" altLang="ko-KR" dirty="0"/>
          </a:p>
          <a:p>
            <a:r>
              <a:rPr lang="en-US" altLang="ko-KR" dirty="0"/>
              <a:t>Abstract </a:t>
            </a:r>
            <a:r>
              <a:rPr lang="ko-KR" altLang="en-US" dirty="0"/>
              <a:t>라는 키워드를 써야한다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추상 메소드가 아닌 일반 메소드를 가질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public abstract class Mammals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1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6A732-EADD-513E-37B7-F188BBE1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07852-7979-0E83-63AC-FDFA48A8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객체로 만들 수 없는 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선언은 되어있으나 구현부가 없는 메소드를 한 개 이상 가지고 있기 때문에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객체로 만들게 될 경우 객체에서 추상 메소드를 호출 할 수 </a:t>
            </a:r>
            <a:r>
              <a:rPr lang="ko-KR" altLang="en-US" dirty="0" err="1"/>
              <a:t>있</a:t>
            </a: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479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20FE0-F260-B2F7-5BA7-B91D5647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9175E-F4FB-156A-C655-2F369C8F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추상 메소드</a:t>
            </a:r>
            <a:r>
              <a:rPr lang="en-US" altLang="ko-KR" dirty="0"/>
              <a:t>/</a:t>
            </a:r>
            <a:r>
              <a:rPr lang="ko-KR" altLang="en-US" dirty="0"/>
              <a:t>추상 클래스를 만드는 이유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메소드 구현을 강제한다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자식 클래스에서 추상 메소드를 구현하지 않으면 오류가 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잊어버리고 메소드를 구현하지 않으면 오류가 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어떠한 경우에도 메소드를 구현하게 된다</a:t>
            </a:r>
            <a:r>
              <a:rPr lang="en-US" altLang="ko-KR" dirty="0"/>
              <a:t>.(</a:t>
            </a:r>
            <a:r>
              <a:rPr lang="ko-KR" altLang="en-US" dirty="0"/>
              <a:t>강제성 생김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메모리 공간을 더 확보한다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2600" dirty="0"/>
              <a:t>일반 재정의</a:t>
            </a:r>
            <a:r>
              <a:rPr lang="en-US" altLang="ko-KR" sz="2600" dirty="0"/>
              <a:t>(</a:t>
            </a:r>
            <a:r>
              <a:rPr lang="ko-KR" altLang="en-US" sz="2600" dirty="0" err="1"/>
              <a:t>오버라이딩</a:t>
            </a:r>
            <a:r>
              <a:rPr lang="en-US" altLang="ko-KR" sz="2600" dirty="0"/>
              <a:t>)</a:t>
            </a:r>
            <a:r>
              <a:rPr lang="ko-KR" altLang="en-US" sz="2600" dirty="0"/>
              <a:t>은 부모클래스에 메소드가 구현되어야 한다</a:t>
            </a:r>
            <a:r>
              <a:rPr lang="en-US" altLang="ko-KR" sz="26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사용하지 않는 경우라면 메모리가 낭비된다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추상 메소드로 구현부를 생략하면 메모리가 확보된다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53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5D34-9F0B-DB05-28EE-C00F16F7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DD258-5CE0-100D-691F-A2B7A50F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재정의 할 수 없는 메소드</a:t>
            </a:r>
            <a:endParaRPr lang="en-US" altLang="ko-KR" dirty="0"/>
          </a:p>
          <a:p>
            <a:r>
              <a:rPr lang="en-US" altLang="ko-KR" dirty="0"/>
              <a:t>Final </a:t>
            </a:r>
            <a:r>
              <a:rPr lang="ko-KR" altLang="en-US" dirty="0"/>
              <a:t>이라는 키워드를 써야한다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프레임 워크에서 많이 활용한다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public final int add(int a, int b) {return </a:t>
            </a:r>
            <a:r>
              <a:rPr lang="en-US" altLang="ko-KR" dirty="0" err="1"/>
              <a:t>a+b</a:t>
            </a:r>
            <a:r>
              <a:rPr lang="en-US" altLang="ko-KR" dirty="0"/>
              <a:t>;}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33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141CE-16D9-78B0-108D-BA5A372B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E3C15-DC7A-BA25-29C8-31DDAAC7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변수에 사용하면 상수가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메소드에 사용하면 템플릿 메소드가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클래스에 사용하면 상속을 할 수 없게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15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535B6-FB83-9BC7-96A2-62DAB1C5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6EB8-DDF1-AC11-F2B7-B7ED8955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상수로 만드는 예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Define{</a:t>
            </a:r>
          </a:p>
          <a:p>
            <a:pPr marL="0" indent="0">
              <a:buNone/>
            </a:pPr>
            <a:r>
              <a:rPr lang="en-US" altLang="ko-KR" dirty="0"/>
              <a:t>	public static final double PI = 3.14;</a:t>
            </a:r>
          </a:p>
          <a:p>
            <a:pPr marL="0" indent="0">
              <a:buNone/>
            </a:pPr>
            <a:r>
              <a:rPr lang="en-US" altLang="ko-KR" dirty="0"/>
              <a:t>	public static final double E = 2.718;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59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261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JAVA</vt:lpstr>
      <vt:lpstr>추상 메소드</vt:lpstr>
      <vt:lpstr>추상 클래스</vt:lpstr>
      <vt:lpstr>추상 클래스</vt:lpstr>
      <vt:lpstr>추상 클래스</vt:lpstr>
      <vt:lpstr>템플릿 메소드</vt:lpstr>
      <vt:lpstr>Final 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wrg2674 wrg2674</dc:creator>
  <cp:lastModifiedBy>wrg2674 wrg2674</cp:lastModifiedBy>
  <cp:revision>3</cp:revision>
  <dcterms:created xsi:type="dcterms:W3CDTF">2022-07-27T04:34:31Z</dcterms:created>
  <dcterms:modified xsi:type="dcterms:W3CDTF">2022-07-31T15:36:56Z</dcterms:modified>
</cp:coreProperties>
</file>