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A47D5-F40B-4A0F-AA27-11F16A6F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5A9E6D-1A61-47DD-B576-E109AE51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79236-82FF-4EE7-96EC-70410270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FEFC8-204E-488C-A937-9E637EB1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8D64A-7C84-4BAB-BE86-2CF4169D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504E-CFA2-4A3A-9F0A-14FDAD9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CCD2D-F8A0-4881-8B30-09D0F7A8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2031F-1771-46E5-9B75-4B0ED196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7DD96-D77F-4322-838A-966B1620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2330-1ABD-4B37-B0B8-6E645D3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A565D3-5294-467D-B0E9-F12F1BB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5F735-7248-4AC2-B4C6-6E8D3DFD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560BE-BD33-4929-80D3-49A9F4AD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717F-B310-4C5D-92D9-C509D430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96798-55F5-4EC8-AC22-149226E5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B1E57-9E86-4332-B96B-73C0F2F0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31015-532D-448E-A56C-563CB0A6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94B3D-B01F-4572-B033-4B605935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8E818-235C-449D-B346-DDBB1BDA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A5C85-D570-451C-B43D-0F0BEA32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8EF61-F11D-4D35-B218-1A1248C4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3C884-49C8-4A06-93CD-478EC0A6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8435B-11C5-4776-9558-9DA75DC4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D984-52C4-4FE2-B1BC-6B071F1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9060F-DE47-4B3E-9725-567A6DB4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2B62-E2F4-4253-B1C7-EE696EB0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3EF88-BB90-454F-96C8-5928BA2B9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63802-C6A4-4F2A-8E17-9EDC5F00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4ACF1-DAA1-42A2-8F99-C812354B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DD842-A1BE-48AD-A9C0-50E6BF7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5F88-801F-4172-B51C-3C121554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82423-4C6E-4927-BAAB-519C4A42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729A8-76EC-4257-83D8-46BA20AB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CBC7A-CE31-4F65-8190-20D95193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1CE31-DDD8-45F9-85E7-C9A50915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015CC-102E-4836-BED6-83320FC82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80434-2D68-4A2E-BC99-7A1956E8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B9CCB-8796-4B80-8BA9-6138CF1D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7CD0C0-629C-412A-BC59-3C163C4E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7863-3618-4BC0-863B-692AFDFD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B3B4ED-D589-451E-9C35-ADA8FAA5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88996-C130-45E8-969E-EAE7DF8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70DB4-B6F6-4EFA-B87B-CA9F6AB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C9AA3-73D2-4FE3-885C-1A291F5E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3D9E70-0146-47FE-9A75-814E4E45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AA1679-B7CA-4916-8F86-ED9A934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93CB-48A1-4210-AFC6-7AA1998C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E86C2-6A85-42EF-8A7B-2F2AF839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AC0E-21FD-493C-90F3-52398FC8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71089-F8FC-4E96-832E-E3CC7B55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33480-B8DF-4CD7-A5E0-DCD3329D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6A638-57C0-4314-8F6C-D455B41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BDEC-E10C-441B-B022-23DD56E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87821-1616-41D1-B68D-C216CA798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35D21-E5BC-4043-AB69-F6CE8AEE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55AD5-068B-4397-9F6B-BF81A7F7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E4127-0747-46FF-B9D5-38BCF999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2EA05-ADD9-4C25-8F3A-372F2C7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1F87F-6117-4239-BAC7-2C69273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C902C-5F93-4F02-B482-FEF338C5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6CD9C-6EB7-48E9-BC61-E2C4E7CF6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D8D5-DC0E-4C0D-9EE8-BA58EF4AA989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09197-08BA-4C6C-86F3-08AEC96EE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A35C5-6DFA-42A9-B7A0-84C094D22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A5EE-BE82-4DBD-B674-89CF3F1B7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3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E47EF-D5BC-49E1-9481-33CC81CAF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38C122-0AD8-42CF-B0BE-9F0E09FD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이성진</a:t>
            </a:r>
          </a:p>
        </p:txBody>
      </p:sp>
    </p:spTree>
    <p:extLst>
      <p:ext uri="{BB962C8B-B14F-4D97-AF65-F5344CB8AC3E}">
        <p14:creationId xmlns:p14="http://schemas.microsoft.com/office/powerpoint/2010/main" val="22457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3ABA0-8F72-44C1-8CBA-D5C39886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1F1B1-3277-446C-A4D5-5C50CDDD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구현코드가 없는 추상 메서드로 이루어진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형식적인 선언만 있고 구현이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인터페이스를 바탕으로 동작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19340-1267-4AA6-84D4-5384272E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46" y="4627926"/>
            <a:ext cx="6334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9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E86AB-D01D-4F40-927E-430B851C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구현과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548BB-7831-40E1-8249-3FA38FE6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상속에서의 형변환과 같이</a:t>
            </a:r>
            <a:endParaRPr lang="en-US" altLang="ko-KR" dirty="0"/>
          </a:p>
          <a:p>
            <a:r>
              <a:rPr lang="ko-KR" altLang="en-US" dirty="0"/>
              <a:t>인터페이스를 구현한 클래스는 인터페이스 형으로 선언한 변수로 </a:t>
            </a:r>
            <a:r>
              <a:rPr lang="ko-KR" altLang="en-US" dirty="0" err="1"/>
              <a:t>형변환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상속과 다르게 여러 인터페이스를 구현 가능하다</a:t>
            </a:r>
          </a:p>
        </p:txBody>
      </p:sp>
    </p:spTree>
    <p:extLst>
      <p:ext uri="{BB962C8B-B14F-4D97-AF65-F5344CB8AC3E}">
        <p14:creationId xmlns:p14="http://schemas.microsoft.com/office/powerpoint/2010/main" val="333533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3C2C-542E-42A5-9619-ACB2D84D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05C2A-1985-43DC-A22F-7F116FC6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인터페이스는 클라이언트와 서비스를 제공하는 객체 사이의 약속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객체가 어떤 인터페이스 타입 </a:t>
            </a:r>
            <a:r>
              <a:rPr lang="en-US" altLang="ko-KR" dirty="0"/>
              <a:t>= 	</a:t>
            </a:r>
            <a:r>
              <a:rPr lang="ko-KR" altLang="en-US" dirty="0"/>
              <a:t>어떤 인터페이스가 제공하는 메소드를 구현함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클라이언트는 인터페이스의 정의만으로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55122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B5300-C614-46B0-BF84-A7A73C2F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구성요소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43C662-B4DC-4A53-B60A-3ADE2B08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890" y="1825625"/>
            <a:ext cx="7126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5471-6746-455C-AD3E-473C2F9E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인터페이스 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E543615-494A-4EF1-9A15-C7662130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775" y="1825625"/>
            <a:ext cx="5926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인터페이스</vt:lpstr>
      <vt:lpstr>인터페이스란</vt:lpstr>
      <vt:lpstr>인터페이스 구현과 형변환</vt:lpstr>
      <vt:lpstr>인터페이스와 다형성</vt:lpstr>
      <vt:lpstr>인터페이스의 구성요소</vt:lpstr>
      <vt:lpstr>여러 인터페이스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</dc:title>
  <dc:creator>이 성진</dc:creator>
  <cp:lastModifiedBy>이 성진</cp:lastModifiedBy>
  <cp:revision>5</cp:revision>
  <dcterms:created xsi:type="dcterms:W3CDTF">2022-08-03T03:48:57Z</dcterms:created>
  <dcterms:modified xsi:type="dcterms:W3CDTF">2022-08-03T04:51:37Z</dcterms:modified>
</cp:coreProperties>
</file>