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422E2-70A5-E347-BA85-970717F06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56C915-0588-8E15-7306-719D831EB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315B6-AD1F-DF93-6053-2AE64EC0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4B16-1278-4CA6-A419-17AEC5A2271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493B7-1BDD-F361-126D-3849D780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EEDC1-F4EB-FA2E-F9F4-154B5115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82C0-EB4F-4DE8-B304-41C2A8F93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4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77926-818B-4163-4819-74E43E8F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F1660-3FA9-CABF-2BE7-174580EBE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18D5D-E16A-2BE1-CB27-A8B883ED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4B16-1278-4CA6-A419-17AEC5A2271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B295E-15C1-8A61-50EF-12DB499F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964CB-AE83-E0B2-E365-E5A58E26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82C0-EB4F-4DE8-B304-41C2A8F93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94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96D2AA-DD18-00FC-56DA-0877EEC28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F2F2C5-C6FC-CA6C-49F3-61B1A8D8F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DF434-8F76-654B-28A3-17BD4467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4B16-1278-4CA6-A419-17AEC5A2271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7F128-A4A5-09A7-A3B8-6CC47AE0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A1F65-4115-205E-1F45-299E9B41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82C0-EB4F-4DE8-B304-41C2A8F93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16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296A6-E951-34B4-75E7-956F3B99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1DFF6-0EFE-B431-E2AE-1C6D0FE3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CF63D-7CB7-A7A9-5CEF-6CFBA783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4B16-1278-4CA6-A419-17AEC5A2271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C740E-786D-0E17-5065-05873F5F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AF508-FADD-58C7-5E63-50585FC5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82C0-EB4F-4DE8-B304-41C2A8F93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8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47179-17B6-4DFE-F006-71EB20E9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61616D-2E21-BA6B-8DDA-F608B65A0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A4E32-2530-9233-B41D-DDDA9BD2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4B16-1278-4CA6-A419-17AEC5A2271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AF2B2-F489-B2EB-0391-91EF0519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89D0D-87B3-9CC8-4C9C-B2A58E73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82C0-EB4F-4DE8-B304-41C2A8F93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2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51549-D523-D9AE-DC46-39794B4A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78A8C-0B35-96E7-9EED-E5C9317E4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E527C-4F53-456E-94AB-180AAA4B1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99F21F-C9BB-C490-0550-A46C823A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4B16-1278-4CA6-A419-17AEC5A2271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E42E0D-6A32-310C-1053-F74E228D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A83184-E548-CE3A-57C9-E7043CE1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82C0-EB4F-4DE8-B304-41C2A8F93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3DAB6-6B03-803D-6D94-F94F2E15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8BB55-6DEA-2687-2D44-23BBF1930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34B1E6-1962-DAC1-8AA6-4DBC1399F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849FB4-79C7-B16B-7712-1DAFA5053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72F375-7EFC-473C-6E8B-D9C4E35B7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9098BE-974E-F99B-851F-481FC28E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4B16-1278-4CA6-A419-17AEC5A2271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3B4CF9-6C90-038C-C610-1BF04CE1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CFDF5B-1F6B-CC87-F822-19E28638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82C0-EB4F-4DE8-B304-41C2A8F93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7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C2005-0ED9-931C-1359-C0B59F25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B403BD-8DD2-D5CD-9F47-52BD9DDA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4B16-1278-4CA6-A419-17AEC5A2271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40AD09-AF53-BC1B-210B-A1457423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E7CDA6-065B-0B64-D316-F0A10306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82C0-EB4F-4DE8-B304-41C2A8F93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9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30F68D-E742-3D94-1F9A-C4D3EEB0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4B16-1278-4CA6-A419-17AEC5A2271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076DF8-ADDB-F087-5CAF-022F3234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45D45F-097F-E8D5-75CB-22C03AC0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82C0-EB4F-4DE8-B304-41C2A8F93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05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9AD29-6AF4-36B2-719F-CE17F004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11F96-B5A5-0A1C-7B33-C52D6FE6C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886C2A-04B3-DE55-C5FC-A38FE89F7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9D0DCE-F48F-D389-DDF5-BDB37E1F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4B16-1278-4CA6-A419-17AEC5A2271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D357F-39C6-3248-6518-989DBEE1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16A5A-366F-B999-DF35-CEC282F0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82C0-EB4F-4DE8-B304-41C2A8F93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1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197F4-2FC8-E8A0-45E3-5BFAA071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006D08-5B69-E98B-8D34-AF0F0EF61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7D0F85-2C70-1DCF-2100-8B52029E3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33B066-2FB8-D695-BDA7-67F7E0F9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4B16-1278-4CA6-A419-17AEC5A2271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AB9098-677A-B6A7-7E00-B3460A80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C0A499-DF08-F3F1-0859-EF1AB26F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82C0-EB4F-4DE8-B304-41C2A8F93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8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65E7B0-FABB-62F0-77FE-2D4BA26D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88ED99-E1D3-0C3F-FA01-379B8EC60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EFDD1-7447-377D-3F19-EE3E6D84D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64B16-1278-4CA6-A419-17AEC5A2271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65AE4-274B-D83A-5CB8-40D105BFB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F2BDE-DCE7-4F0F-5E1B-C5AA91E43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E82C0-EB4F-4DE8-B304-41C2A8F93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1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09036-14B2-C8F9-CEFC-8358BCB25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639DCD-B3B7-8C5B-5818-9CFA5591F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제네릭 프로그래밍 </a:t>
            </a:r>
            <a:r>
              <a:rPr lang="en-US" altLang="ko-KR" dirty="0"/>
              <a:t>+ </a:t>
            </a:r>
            <a:r>
              <a:rPr lang="ko-KR" altLang="en-US" dirty="0"/>
              <a:t>컬렉션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285021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550E0-B9BD-97E9-AF8A-424BBA86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DECDD-2C1A-40A3-4EB5-9F20927D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선입선출</a:t>
            </a:r>
            <a:r>
              <a:rPr lang="en-US" altLang="ko-KR" dirty="0"/>
              <a:t>(FIFO)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00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3B742-4846-41CD-23A9-05D49087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8551A-DE02-8BA8-4B8B-85D01F137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41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BB010-A771-B47B-B5C7-6DABFA13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0DB66-CE33-35A4-93D8-E3A26FC1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산술적인 방법으로 검색하는 것 </a:t>
            </a:r>
            <a:r>
              <a:rPr lang="en-US" altLang="ko-KR" dirty="0"/>
              <a:t>(</a:t>
            </a:r>
            <a:r>
              <a:rPr lang="ko-KR" altLang="en-US" dirty="0"/>
              <a:t>캐쉬 방법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충돌이 일어날 수 있음</a:t>
            </a:r>
            <a:r>
              <a:rPr lang="en-US" altLang="ko-KR" dirty="0"/>
              <a:t>(</a:t>
            </a:r>
            <a:r>
              <a:rPr lang="ko-KR" altLang="en-US" dirty="0"/>
              <a:t>이건 알아서 </a:t>
            </a:r>
            <a:r>
              <a:rPr lang="ko-KR" altLang="en-US" dirty="0" err="1"/>
              <a:t>해결해야됨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44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C6A32-9994-B22C-8A67-6FE305F3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 프레임워크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C970A-83B8-85EA-D80B-8B260ED80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구현에 필요한 자료구조를 구현해 놓은 라이브러리</a:t>
            </a:r>
            <a:endParaRPr lang="en-US" altLang="ko-KR" dirty="0"/>
          </a:p>
          <a:p>
            <a:r>
              <a:rPr lang="ko-KR" altLang="en-US" dirty="0"/>
              <a:t>개발에 소요되는 시간을 절약하고 최적화된 알고리즘을 </a:t>
            </a:r>
            <a:r>
              <a:rPr lang="ko-KR" altLang="en-US" dirty="0" err="1"/>
              <a:t>사용할수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54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E468-E359-84B0-AFF7-0D7D9386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 프레임워크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C2533-BFF6-EF50-D91A-15BC2DEA0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Collection : </a:t>
            </a:r>
            <a:r>
              <a:rPr lang="ko-KR" altLang="en-US" dirty="0"/>
              <a:t>단일객체들을 관리</a:t>
            </a:r>
            <a:endParaRPr lang="en-US" altLang="ko-KR" dirty="0"/>
          </a:p>
          <a:p>
            <a:r>
              <a:rPr lang="en-US" altLang="ko-KR" dirty="0"/>
              <a:t>Map:</a:t>
            </a:r>
            <a:r>
              <a:rPr lang="ko-KR" altLang="en-US" dirty="0"/>
              <a:t> 쌍으로 된 객체들을 관리</a:t>
            </a:r>
            <a:r>
              <a:rPr lang="en-US" altLang="ko-KR" dirty="0"/>
              <a:t>- key</a:t>
            </a:r>
            <a:r>
              <a:rPr lang="ko-KR" altLang="en-US" dirty="0"/>
              <a:t>값은 </a:t>
            </a:r>
            <a:r>
              <a:rPr lang="ko-KR" altLang="en-US" dirty="0" err="1"/>
              <a:t>중복될수</a:t>
            </a:r>
            <a:r>
              <a:rPr lang="ko-KR" altLang="en-US" dirty="0"/>
              <a:t> 없다</a:t>
            </a:r>
            <a:endParaRPr lang="en-US" altLang="ko-KR" dirty="0"/>
          </a:p>
          <a:p>
            <a:r>
              <a:rPr lang="en-US" altLang="ko-KR" dirty="0"/>
              <a:t>List(C): </a:t>
            </a:r>
            <a:r>
              <a:rPr lang="ko-KR" altLang="en-US" dirty="0"/>
              <a:t>선형 자료구조 </a:t>
            </a:r>
            <a:r>
              <a:rPr lang="en-US" altLang="ko-KR" dirty="0"/>
              <a:t>– </a:t>
            </a:r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en-US" altLang="ko-KR" dirty="0"/>
              <a:t>Set(C): </a:t>
            </a:r>
            <a:r>
              <a:rPr lang="ko-KR" altLang="en-US" dirty="0"/>
              <a:t>요소가 중복되면 안됨</a:t>
            </a:r>
            <a:r>
              <a:rPr lang="en-US" altLang="ko-KR" dirty="0"/>
              <a:t>, </a:t>
            </a:r>
            <a:r>
              <a:rPr lang="ko-KR" altLang="en-US" dirty="0"/>
              <a:t>순서가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Iterator:</a:t>
            </a:r>
            <a:r>
              <a:rPr lang="ko-KR" altLang="en-US" dirty="0"/>
              <a:t> 모든 요소를 순회하는 기능을 제공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99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36CFF-22A9-028D-2E35-42B2DDE3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 프레임워크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565117-EE80-39D2-D9D4-7A5B8BF2E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와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차이</a:t>
            </a:r>
            <a:endParaRPr lang="en-US" altLang="ko-KR" dirty="0"/>
          </a:p>
          <a:p>
            <a:r>
              <a:rPr lang="ko-KR" altLang="en-US" dirty="0"/>
              <a:t>멀티 쓰레드 상태에서 리소스에 대한 동기화가 필요한 경우에는 </a:t>
            </a:r>
            <a:r>
              <a:rPr lang="en-US" altLang="ko-KR" dirty="0"/>
              <a:t>Vector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아니면 </a:t>
            </a:r>
            <a:r>
              <a:rPr lang="en-US" altLang="ko-KR" dirty="0" err="1"/>
              <a:t>ArrayList</a:t>
            </a:r>
            <a:endParaRPr lang="en-US" altLang="ko-KR" dirty="0"/>
          </a:p>
          <a:p>
            <a:r>
              <a:rPr lang="ko-KR" altLang="en-US" dirty="0"/>
              <a:t>쓰레드</a:t>
            </a:r>
            <a:r>
              <a:rPr lang="en-US" altLang="ko-KR" dirty="0"/>
              <a:t>:  CPU</a:t>
            </a:r>
            <a:r>
              <a:rPr lang="ko-KR" altLang="en-US" dirty="0"/>
              <a:t>의 작업의 단위</a:t>
            </a:r>
            <a:endParaRPr lang="en-US" altLang="ko-KR" dirty="0"/>
          </a:p>
          <a:p>
            <a:r>
              <a:rPr lang="ko-KR" altLang="en-US" dirty="0"/>
              <a:t>동기화</a:t>
            </a:r>
            <a:r>
              <a:rPr lang="en-US" altLang="ko-KR" dirty="0"/>
              <a:t>: </a:t>
            </a:r>
            <a:r>
              <a:rPr lang="ko-KR" altLang="en-US" dirty="0"/>
              <a:t>여러 개의 쓰레드가 동시에 하나의 리소스에 접근할 때 순서를 맞추어서 데이터 오류가 일어나지 않도록 함</a:t>
            </a:r>
            <a:endParaRPr lang="en-US" altLang="ko-KR" dirty="0"/>
          </a:p>
          <a:p>
            <a:r>
              <a:rPr lang="ko-KR" altLang="en-US" dirty="0"/>
              <a:t>동기화 키워드</a:t>
            </a:r>
            <a:r>
              <a:rPr lang="en-US" altLang="ko-KR" dirty="0"/>
              <a:t>: synchronized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166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45EB2-3311-5535-D22D-EE20C0F5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F6AAF-71C9-E12F-A155-C0BF8249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15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A6DE7-D5E9-72D1-43EB-6E2884C1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A117C-4506-2BDF-DEC7-10C21827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선언이나 메소드의 매개변수를 하나의 참조 자료형이 아닌 여러 자료형으로 변환될 수 있도록 프로그래밍 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컬렉션 프레임워크에서 많이 사용됨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85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6FD5B-DF05-A36C-8C1D-6638CBBD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8C3A7-3D71-7416-D133-AA66770FC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여러 참조 자료형으로 대체 될 수 있는 부분을 하나의 문자로 표현</a:t>
            </a:r>
            <a:endParaRPr lang="en-US" altLang="ko-KR" dirty="0"/>
          </a:p>
          <a:p>
            <a:r>
              <a:rPr lang="en-US" altLang="ko-KR" dirty="0"/>
              <a:t>Static </a:t>
            </a:r>
            <a:r>
              <a:rPr lang="ko-KR" altLang="en-US" dirty="0"/>
              <a:t>을 붙일 수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Ex) </a:t>
            </a:r>
          </a:p>
          <a:p>
            <a:pPr marL="0" indent="0">
              <a:buNone/>
            </a:pPr>
            <a:r>
              <a:rPr lang="en-US" altLang="ko-KR" dirty="0"/>
              <a:t>Public class Person&lt;T&gt;{   // T</a:t>
            </a:r>
            <a:r>
              <a:rPr lang="ko-KR" altLang="en-US" dirty="0"/>
              <a:t>는 어떤 </a:t>
            </a:r>
            <a:r>
              <a:rPr lang="ko-KR" altLang="en-US" dirty="0" err="1"/>
              <a:t>자료형으로든</a:t>
            </a:r>
            <a:r>
              <a:rPr lang="ko-KR" altLang="en-US" dirty="0"/>
              <a:t> 변환된다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private T name;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setAddress</a:t>
            </a:r>
            <a:r>
              <a:rPr lang="en-US" altLang="ko-KR" dirty="0"/>
              <a:t>(T ad){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405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3E64F-87DA-58F7-86B9-2DAB792C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B4EE7-578D-91DB-8440-2478072E6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제한을 두는 방법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</a:p>
          <a:p>
            <a:pPr marL="0" indent="0">
              <a:buNone/>
            </a:pPr>
            <a:r>
              <a:rPr lang="en-US" altLang="ko-KR" dirty="0"/>
              <a:t>Public class Person&lt;T extends Live&gt;{ // Live </a:t>
            </a:r>
            <a:r>
              <a:rPr lang="ko-KR" altLang="en-US" dirty="0"/>
              <a:t>라는 클래스에 상속</a:t>
            </a:r>
            <a:r>
              <a:rPr lang="en-US" altLang="ko-KR" dirty="0"/>
              <a:t>							</a:t>
            </a:r>
            <a:r>
              <a:rPr lang="ko-KR" altLang="en-US" dirty="0"/>
              <a:t>된 것만 변환가능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private T name;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setAddress</a:t>
            </a:r>
            <a:r>
              <a:rPr lang="en-US" altLang="ko-KR" dirty="0"/>
              <a:t>(T ad){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27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63AFE-2D93-B9B2-E9A5-8532E698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E09D8-626B-50C6-C0A3-1CEF6E236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제네릭에서 대입된 자료형을 </a:t>
            </a:r>
            <a:r>
              <a:rPr lang="ko-KR" altLang="en-US" dirty="0" err="1"/>
              <a:t>명시하지않을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반환형에 따라 강제 형 변환을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</a:p>
          <a:p>
            <a:pPr marL="0" indent="0">
              <a:buNone/>
            </a:pPr>
            <a:r>
              <a:rPr lang="en-US" altLang="ko-KR" dirty="0" err="1"/>
              <a:t>GenericPrinter</a:t>
            </a:r>
            <a:r>
              <a:rPr lang="en-US" altLang="ko-KR" dirty="0"/>
              <a:t> powerPrinter2 = new </a:t>
            </a:r>
            <a:r>
              <a:rPr lang="en-US" altLang="ko-KR" dirty="0" err="1"/>
              <a:t>GenericPrinter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Powder </a:t>
            </a:r>
            <a:r>
              <a:rPr lang="en-US" altLang="ko-KR" dirty="0" err="1"/>
              <a:t>powder</a:t>
            </a:r>
            <a:r>
              <a:rPr lang="en-US" altLang="ko-KR" dirty="0"/>
              <a:t> = (Powder)</a:t>
            </a:r>
            <a:r>
              <a:rPr lang="en-US" altLang="ko-KR" dirty="0" err="1"/>
              <a:t>powderPrinter.getMaterial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//</a:t>
            </a:r>
            <a:r>
              <a:rPr lang="en-US" altLang="ko-KR" dirty="0" err="1"/>
              <a:t>GenericPrinter</a:t>
            </a:r>
            <a:r>
              <a:rPr lang="en-US" altLang="ko-KR" dirty="0"/>
              <a:t> </a:t>
            </a:r>
            <a:r>
              <a:rPr lang="ko-KR" altLang="en-US" dirty="0"/>
              <a:t>객체에 자료형을 명시하지 않아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직접 </a:t>
            </a:r>
            <a:r>
              <a:rPr lang="en-US" altLang="ko-KR" dirty="0"/>
              <a:t>(Powder)</a:t>
            </a:r>
            <a:r>
              <a:rPr lang="ko-KR" altLang="en-US" dirty="0"/>
              <a:t>로 </a:t>
            </a:r>
            <a:r>
              <a:rPr lang="ko-KR" altLang="en-US" dirty="0" err="1"/>
              <a:t>형변환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128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29743-3C8C-96DA-518E-37AC5A5D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A5FB6-FFE0-754A-CED1-9BAF52F7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여러 문자를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</a:p>
          <a:p>
            <a:pPr marL="0" indent="0">
              <a:buNone/>
            </a:pPr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class Point&lt;T, V&gt;{</a:t>
            </a:r>
          </a:p>
          <a:p>
            <a:pPr marL="0" indent="0">
              <a:buNone/>
            </a:pPr>
            <a:r>
              <a:rPr lang="en-US" altLang="ko-KR" dirty="0"/>
              <a:t>	T x;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	V y;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// </a:t>
            </a:r>
            <a:r>
              <a:rPr lang="en-US" altLang="ko-KR" sz="2400" dirty="0"/>
              <a:t>Point &lt;Integer, Double&gt; p1 = new Point&lt;Integer, Double&gt;(0,0.0);</a:t>
            </a:r>
          </a:p>
          <a:p>
            <a:pPr marL="0" indent="0">
              <a:buNone/>
            </a:pPr>
            <a:r>
              <a:rPr lang="ko-KR" altLang="en-US" sz="2400" dirty="0"/>
              <a:t>과 같이 사용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62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75490-EFBB-B867-B4A8-3C0BCB98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DA3AC-675A-4BCE-8940-BF21E783B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형의 데이터 타입을 메모리에 저장하는 선형적 자료구조</a:t>
            </a:r>
            <a:endParaRPr lang="en-US" altLang="ko-KR" dirty="0"/>
          </a:p>
          <a:p>
            <a:r>
              <a:rPr lang="ko-KR" altLang="en-US" dirty="0"/>
              <a:t>논리적 구조와 물리적 구조가 동일</a:t>
            </a:r>
          </a:p>
        </p:txBody>
      </p:sp>
    </p:spTree>
    <p:extLst>
      <p:ext uri="{BB962C8B-B14F-4D97-AF65-F5344CB8AC3E}">
        <p14:creationId xmlns:p14="http://schemas.microsoft.com/office/powerpoint/2010/main" val="49997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FA4BF-D0C9-15DD-434C-3F5F390B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D9A1D-E081-7BF2-803F-22F04DBC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데이터와 링크로 구성</a:t>
            </a:r>
          </a:p>
        </p:txBody>
      </p:sp>
    </p:spTree>
    <p:extLst>
      <p:ext uri="{BB962C8B-B14F-4D97-AF65-F5344CB8AC3E}">
        <p14:creationId xmlns:p14="http://schemas.microsoft.com/office/powerpoint/2010/main" val="19977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F6991-E8D1-7283-8851-C8CFFECE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26F1C-D43A-6606-A963-DC9D745F6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후입선출</a:t>
            </a:r>
            <a:r>
              <a:rPr lang="en-US" altLang="ko-KR" dirty="0"/>
              <a:t>(LIFO)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25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와이드스크린</PresentationFormat>
  <Paragraphs>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JAVA</vt:lpstr>
      <vt:lpstr>제네릭 프로그래밍</vt:lpstr>
      <vt:lpstr>제네릭 프로그래밍</vt:lpstr>
      <vt:lpstr>제네릭 프로그래밍</vt:lpstr>
      <vt:lpstr>제네릭 프로그래밍</vt:lpstr>
      <vt:lpstr>제네릭 프로그래밍</vt:lpstr>
      <vt:lpstr>배열</vt:lpstr>
      <vt:lpstr>연결 리스트</vt:lpstr>
      <vt:lpstr>스택</vt:lpstr>
      <vt:lpstr>큐</vt:lpstr>
      <vt:lpstr>트리</vt:lpstr>
      <vt:lpstr>해싱</vt:lpstr>
      <vt:lpstr>컬렉션 프레임워크</vt:lpstr>
      <vt:lpstr>컬렉션 프레임워크</vt:lpstr>
      <vt:lpstr>컬렉션 프레임워크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wrg2674 wrg2674</dc:creator>
  <cp:lastModifiedBy>wrg2674 wrg2674</cp:lastModifiedBy>
  <cp:revision>1</cp:revision>
  <dcterms:created xsi:type="dcterms:W3CDTF">2022-08-09T16:17:55Z</dcterms:created>
  <dcterms:modified xsi:type="dcterms:W3CDTF">2022-08-09T16:18:04Z</dcterms:modified>
</cp:coreProperties>
</file>