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32D09-3EEE-4880-BF4C-F552FA764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ABFB6E-4C38-489B-9A5B-42F88BD76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61A45-D7A0-4126-8E52-EEC0D8FC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BCBF-CC2E-4D87-9667-DE1B1B34C538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27EA8-FAA2-432E-A183-63181D07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B76EB-0E17-49BA-A5DD-8263C90A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C4B3-8FB9-4CA9-846F-A5AB31E65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A75A3-AD01-4439-8567-B247F637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C2C27C-14CC-41E4-9EFC-661711661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3CFCE-DDBE-4BB8-BE07-9A3E3541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BCBF-CC2E-4D87-9667-DE1B1B34C538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D080B-6B3A-4BD9-A1FA-1EB5FE6F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1E02A-496A-49DA-B058-0AC53AF2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C4B3-8FB9-4CA9-846F-A5AB31E65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5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3B011F-90CD-4394-A2C2-A6D24FBD6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63EDE-E19D-49DE-8281-408A1EF32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8F5C3-D5EE-4B80-8554-E8203C57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BCBF-CC2E-4D87-9667-DE1B1B34C538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6600B-4F07-4FD3-B62B-11C5C433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81874-D8FA-4C22-921B-770721CF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C4B3-8FB9-4CA9-846F-A5AB31E65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4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043D0-7218-45FB-850B-6D9A354E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B57E3-495C-4670-803F-52935354E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F2CB9-EF78-4DD4-A17D-492913FA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BCBF-CC2E-4D87-9667-DE1B1B34C538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00E5D-4EB5-494B-823A-9F5B4E86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74D54-31FD-4762-8C6F-E631044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C4B3-8FB9-4CA9-846F-A5AB31E65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3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07C94-1212-48CF-8539-04818C03B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1C31C-DB0F-43F7-86C7-75690D0C7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3D63C-F2DB-49B1-8D0B-3431E0FC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BCBF-CC2E-4D87-9667-DE1B1B34C538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B98E8-A9A3-4E54-9268-EEE9E0D7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B2A5-6A95-4A26-A5CB-56CBF53A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C4B3-8FB9-4CA9-846F-A5AB31E65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8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8EC5-4C3D-4AD5-B604-3C68D82C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C4A2D-1487-4E0C-8C5A-D293DA2DC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1107DA-FB01-4A8F-8D1B-776939569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620D2C-B4C4-41B7-89C0-779AE2F0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BCBF-CC2E-4D87-9667-DE1B1B34C538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3FC89-E869-4FCC-84DD-D0D1CD8D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DF7A1-96C8-4950-978D-EEE6539B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C4B3-8FB9-4CA9-846F-A5AB31E65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8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4BEC5-97AC-4B30-BEA9-FC6D468E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2B1F1C-FFD6-4BCA-9F00-A594BC8F7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4AEC5-A3E5-46C3-B789-057E5F031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977B28-B3BF-47D5-ACC7-313B1CB98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14193F-0F82-46B9-8757-519215450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845450-1BCF-454A-A2D8-41A445B4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BCBF-CC2E-4D87-9667-DE1B1B34C538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DC12B4-4C9B-4058-B101-C160AB70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9A820E-9933-4912-8AE5-C9830342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C4B3-8FB9-4CA9-846F-A5AB31E65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3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A7D17-1662-426F-8491-F0E21E48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EBDF86-6F39-430F-899C-3D3952FD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BCBF-CC2E-4D87-9667-DE1B1B34C538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C5F681-3715-493B-9E84-55104CE3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887CF6-9F7F-4A64-B8F8-3A7344B4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C4B3-8FB9-4CA9-846F-A5AB31E65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02414-6FFD-4E24-A69E-E38969C8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BCBF-CC2E-4D87-9667-DE1B1B34C538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020AAF-281C-4F13-B048-8A60DA11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BEA5B-7DB3-4DEF-83C9-CF6AF650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C4B3-8FB9-4CA9-846F-A5AB31E65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3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C2521-B77A-49D8-AA30-BD99BE68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6DBB3-A35A-4624-8C8C-AD8AE2E1B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1BF506-6F71-4FFE-881D-4FA33E395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8924E9-EDEC-4EF2-9907-F3329FBB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BCBF-CC2E-4D87-9667-DE1B1B34C538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52FAD-111F-4D55-AE33-C6FB551B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5F94B-365E-4F78-86CB-6EC69F0E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C4B3-8FB9-4CA9-846F-A5AB31E65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6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EEF76-1124-4233-80D5-0B0229F9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E712BA-C018-4FBB-B9FB-9B913F578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6E3C92-195D-4B88-99C1-02E101282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59BCC-6620-4B49-91FF-74605ED1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BCBF-CC2E-4D87-9667-DE1B1B34C538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C3964-F8A4-48E8-98F3-0CB97A4B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CFF2AB-4F04-42BA-BC71-5B119B03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C4B3-8FB9-4CA9-846F-A5AB31E65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2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20CC5B-33EF-45AD-A310-53EB8C79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6B3D1-F839-4F52-9033-30BE37630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89A3B-9F96-4C70-A27B-E88D6C8A3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5BCBF-CC2E-4D87-9667-DE1B1B34C538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F42FB-623E-42AF-A90F-2B1E9BD6B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27DF0-E8FB-4236-9DBE-7A138EFF5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C4B3-8FB9-4CA9-846F-A5AB31E65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7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6187C-AA0F-47FF-BFD1-EBAADCFD8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컬렉션 프레임워크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F3275-3A51-4C9C-A603-EF0818C6D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이성진</a:t>
            </a:r>
          </a:p>
        </p:txBody>
      </p:sp>
    </p:spTree>
    <p:extLst>
      <p:ext uri="{BB962C8B-B14F-4D97-AF65-F5344CB8AC3E}">
        <p14:creationId xmlns:p14="http://schemas.microsoft.com/office/powerpoint/2010/main" val="414962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B6999-61E9-46CB-9690-370DB57D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397EA-BD25-4C4F-89CE-67F3F232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맨 마지막에 추가된 요소가 먼저 꺼내 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이전으로 회귀하는 기능에 사용</a:t>
            </a:r>
          </a:p>
        </p:txBody>
      </p:sp>
      <p:pic>
        <p:nvPicPr>
          <p:cNvPr id="1026" name="Picture 2" descr="자료구조 기초] Stack, 스택">
            <a:extLst>
              <a:ext uri="{FF2B5EF4-FFF2-40B4-BE49-F238E27FC236}">
                <a16:creationId xmlns:a16="http://schemas.microsoft.com/office/drawing/2014/main" id="{7849B7EA-0C21-45B5-9FA9-2CBA6BD3A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82" y="1825625"/>
            <a:ext cx="5551677" cy="328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72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2E306-CCAE-40C4-AE51-EB8530C4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DDD67-C902-40D7-B257-CB47CEFD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맨 처음으로 추가된 요소가 먼저 꺼내 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데이터를 순서대로 사용하기 위해 대기할 때 사용</a:t>
            </a:r>
          </a:p>
        </p:txBody>
      </p:sp>
      <p:pic>
        <p:nvPicPr>
          <p:cNvPr id="2050" name="Picture 2" descr="자료구조 - 큐(Queue)란?">
            <a:extLst>
              <a:ext uri="{FF2B5EF4-FFF2-40B4-BE49-F238E27FC236}">
                <a16:creationId xmlns:a16="http://schemas.microsoft.com/office/drawing/2014/main" id="{9CD55067-2580-4217-917D-CB98D8DD0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54" y="3309938"/>
            <a:ext cx="71818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1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07C63-F763-4269-8DCE-A5DDEB1A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B7DB5-F562-455C-9608-87B65C1BE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컬렉션에 저장되어 있는 요소들을 순회하여 읽어 들이는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r>
              <a:rPr lang="ko-KR" altLang="ko-KR" dirty="0" err="1">
                <a:latin typeface="Arial Unicode MS"/>
              </a:rPr>
              <a:t>boolean</a:t>
            </a:r>
            <a:r>
              <a:rPr lang="ko-KR" altLang="ko-KR" dirty="0">
                <a:latin typeface="Arial Unicode MS"/>
              </a:rPr>
              <a:t> </a:t>
            </a:r>
            <a:r>
              <a:rPr lang="ko-KR" altLang="ko-KR" dirty="0" err="1">
                <a:latin typeface="Arial Unicode MS"/>
              </a:rPr>
              <a:t>hasNext</a:t>
            </a:r>
            <a:r>
              <a:rPr lang="ko-KR" altLang="ko-KR" dirty="0">
                <a:latin typeface="Arial Unicode MS"/>
              </a:rPr>
              <a:t>()</a:t>
            </a:r>
            <a:r>
              <a:rPr lang="en-US" altLang="ko-KR" dirty="0">
                <a:latin typeface="Arial Unicode MS"/>
              </a:rPr>
              <a:t>, </a:t>
            </a:r>
            <a:r>
              <a:rPr lang="en-US" altLang="ko-KR" dirty="0"/>
              <a:t>Object next()</a:t>
            </a:r>
            <a:r>
              <a:rPr lang="ko-KR" altLang="ko-KR" dirty="0">
                <a:latin typeface="Arial Unicode MS"/>
              </a:rPr>
              <a:t> 메소드는 읽어 올 요소가 남아있는지</a:t>
            </a:r>
            <a:r>
              <a:rPr lang="en-US" altLang="ko-KR" dirty="0">
                <a:latin typeface="Arial Unicode MS"/>
              </a:rPr>
              <a:t> </a:t>
            </a:r>
            <a:r>
              <a:rPr lang="ko-KR" altLang="ko-KR" dirty="0">
                <a:latin typeface="Arial Unicode MS"/>
              </a:rPr>
              <a:t>확인하는 메소</a:t>
            </a:r>
            <a:r>
              <a:rPr lang="ko-KR" altLang="en-US" dirty="0">
                <a:latin typeface="Arial Unicode MS"/>
              </a:rPr>
              <a:t>드 </a:t>
            </a:r>
            <a:r>
              <a:rPr lang="ko-KR" altLang="ko-KR" dirty="0">
                <a:latin typeface="Arial Unicode MS"/>
              </a:rPr>
              <a:t>있으면 </a:t>
            </a:r>
            <a:r>
              <a:rPr lang="ko-KR" altLang="ko-KR" dirty="0" err="1">
                <a:latin typeface="Arial Unicode MS"/>
              </a:rPr>
              <a:t>true</a:t>
            </a:r>
            <a:r>
              <a:rPr lang="ko-KR" altLang="ko-KR" dirty="0">
                <a:latin typeface="Arial Unicode MS"/>
              </a:rPr>
              <a:t>, 없으면 </a:t>
            </a:r>
            <a:r>
              <a:rPr lang="ko-KR" altLang="ko-KR" dirty="0" err="1">
                <a:latin typeface="Arial Unicode MS"/>
              </a:rPr>
              <a:t>false를</a:t>
            </a:r>
            <a:r>
              <a:rPr lang="ko-KR" altLang="ko-KR" dirty="0">
                <a:latin typeface="Arial Unicode MS"/>
              </a:rPr>
              <a:t> 반환</a:t>
            </a:r>
            <a:endParaRPr lang="en-US" altLang="ko-KR" dirty="0">
              <a:latin typeface="Arial Unicode MS"/>
            </a:endParaRPr>
          </a:p>
          <a:p>
            <a:r>
              <a:rPr lang="en-US" altLang="ko-KR" dirty="0">
                <a:latin typeface="Arial Unicode MS"/>
              </a:rPr>
              <a:t>Void</a:t>
            </a:r>
            <a:r>
              <a:rPr lang="ko-KR" altLang="en-US" dirty="0">
                <a:latin typeface="Arial Unicode MS"/>
              </a:rPr>
              <a:t> </a:t>
            </a:r>
            <a:r>
              <a:rPr lang="en-US" altLang="ko-KR" dirty="0">
                <a:latin typeface="Arial Unicode MS"/>
              </a:rPr>
              <a:t>remove()</a:t>
            </a:r>
            <a:r>
              <a:rPr lang="ko-KR" altLang="en-US" dirty="0">
                <a:latin typeface="Arial Unicode MS"/>
              </a:rPr>
              <a:t> </a:t>
            </a:r>
            <a:r>
              <a:rPr lang="en-US" altLang="ko-KR" dirty="0">
                <a:latin typeface="Arial Unicode MS"/>
              </a:rPr>
              <a:t>next()</a:t>
            </a:r>
            <a:r>
              <a:rPr lang="ko-KR" altLang="en-US" dirty="0">
                <a:latin typeface="Arial Unicode MS"/>
              </a:rPr>
              <a:t>로 읽어 온 요소를 삭제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27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6556A-C887-436C-8C64-B0793DCB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488D4-8551-4AD6-BFED-A73A2B28D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컬렉션 하위 인터페이스로 중복되지 않는 값을 관리할 때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List </a:t>
            </a:r>
            <a:r>
              <a:rPr lang="ko-KR" altLang="en-US" dirty="0"/>
              <a:t>와 달리 </a:t>
            </a:r>
            <a:r>
              <a:rPr lang="en-US" altLang="ko-KR" dirty="0"/>
              <a:t>Set</a:t>
            </a:r>
            <a:r>
              <a:rPr lang="ko-KR" altLang="en-US" dirty="0"/>
              <a:t> 은 순서가 없다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저장된 순서와 출력순서가 다를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get() </a:t>
            </a:r>
            <a:r>
              <a:rPr lang="ko-KR" altLang="en-US" dirty="0"/>
              <a:t>메서드 사용 불가</a:t>
            </a:r>
          </a:p>
        </p:txBody>
      </p:sp>
    </p:spTree>
    <p:extLst>
      <p:ext uri="{BB962C8B-B14F-4D97-AF65-F5344CB8AC3E}">
        <p14:creationId xmlns:p14="http://schemas.microsoft.com/office/powerpoint/2010/main" val="360705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7CB7E-4EBC-4ACB-AB6B-8A3419A9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Treeset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7CA3A-D776-4178-9746-96B105177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정렬에 사용되는 클래스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중복 없이 오름차순이나 내림차순 정렬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내부적으로 이진 검색 트리로 구현됨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 비교를 위해 </a:t>
            </a:r>
            <a:r>
              <a:rPr lang="en-US" altLang="ko-KR" dirty="0"/>
              <a:t>Comparable </a:t>
            </a:r>
            <a:r>
              <a:rPr lang="ko-KR" altLang="en-US" dirty="0"/>
              <a:t>이나 </a:t>
            </a:r>
            <a:r>
              <a:rPr lang="en-US" altLang="ko-KR" dirty="0"/>
              <a:t>Comparator </a:t>
            </a:r>
            <a:r>
              <a:rPr lang="ko-KR" altLang="en-US" dirty="0" err="1"/>
              <a:t>인터페이스를구현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36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7219E-72AD-48B2-8B71-0D1556DA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F9C80-18AF-4EB6-8632-A459186F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240"/>
            <a:ext cx="10515600" cy="5364759"/>
          </a:xfrm>
        </p:spPr>
        <p:txBody>
          <a:bodyPr>
            <a:normAutofit/>
          </a:bodyPr>
          <a:lstStyle/>
          <a:p>
            <a:r>
              <a:rPr lang="en-US" altLang="ko-KR" dirty="0"/>
              <a:t>Key-value</a:t>
            </a:r>
            <a:r>
              <a:rPr lang="ko-KR" altLang="en-US" dirty="0"/>
              <a:t>를 관리하는데 필요한 메서드가 있는 인터페이스</a:t>
            </a:r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는 중복될 수 없다</a:t>
            </a:r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를 이용하여 </a:t>
            </a:r>
            <a:r>
              <a:rPr lang="en-US" altLang="ko-KR" dirty="0"/>
              <a:t>value</a:t>
            </a:r>
            <a:r>
              <a:rPr lang="ko-KR" altLang="en-US" dirty="0"/>
              <a:t>값을 검색</a:t>
            </a:r>
            <a:r>
              <a:rPr lang="en-US" altLang="ko-KR" dirty="0"/>
              <a:t>, </a:t>
            </a:r>
            <a:r>
              <a:rPr lang="ko-KR" altLang="en-US" dirty="0"/>
              <a:t>삭제 함 </a:t>
            </a:r>
            <a:endParaRPr lang="en-US" altLang="ko-KR" dirty="0"/>
          </a:p>
          <a:p>
            <a:r>
              <a:rPr lang="ko-KR" altLang="en-US" dirty="0"/>
              <a:t>기본적인 </a:t>
            </a:r>
            <a:r>
              <a:rPr lang="en-US" altLang="ko-KR" dirty="0" err="1"/>
              <a:t>hashmap</a:t>
            </a:r>
            <a:r>
              <a:rPr lang="ko-KR" altLang="en-US" dirty="0"/>
              <a:t>은 내부적으로 </a:t>
            </a:r>
            <a:r>
              <a:rPr lang="en-US" altLang="ko-KR" dirty="0"/>
              <a:t>hash</a:t>
            </a:r>
            <a:r>
              <a:rPr lang="ko-KR" altLang="en-US" dirty="0"/>
              <a:t>형태</a:t>
            </a:r>
            <a:endParaRPr lang="en-US" altLang="ko-KR" dirty="0"/>
          </a:p>
          <a:p>
            <a:r>
              <a:rPr lang="en-US" altLang="ko-KR" dirty="0" err="1"/>
              <a:t>containsKey</a:t>
            </a:r>
            <a:r>
              <a:rPr lang="en-US" altLang="ko-KR" dirty="0"/>
              <a:t> </a:t>
            </a:r>
            <a:r>
              <a:rPr lang="ko-KR" altLang="en-US" dirty="0"/>
              <a:t>메소드는 맵</a:t>
            </a:r>
            <a:r>
              <a:rPr lang="en-US" altLang="ko-KR" dirty="0"/>
              <a:t>(Map)</a:t>
            </a:r>
            <a:r>
              <a:rPr lang="ko-KR" altLang="en-US" dirty="0"/>
              <a:t>에 해당 키</a:t>
            </a:r>
            <a:r>
              <a:rPr lang="en-US" altLang="ko-KR" dirty="0"/>
              <a:t>(key)</a:t>
            </a:r>
            <a:r>
              <a:rPr lang="ko-KR" altLang="en-US" dirty="0"/>
              <a:t>가 있는지를 조사하여 그 결과값을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remove </a:t>
            </a:r>
            <a:r>
              <a:rPr lang="ko-KR" altLang="en-US" dirty="0"/>
              <a:t>메소드는 맵</a:t>
            </a:r>
            <a:r>
              <a:rPr lang="en-US" altLang="ko-KR" dirty="0"/>
              <a:t>(Map)</a:t>
            </a:r>
            <a:r>
              <a:rPr lang="ko-KR" altLang="en-US" dirty="0"/>
              <a:t>의 항목을 삭제하는 메소드로 </a:t>
            </a:r>
            <a:r>
              <a:rPr lang="en-US" altLang="ko-KR" dirty="0"/>
              <a:t>key</a:t>
            </a:r>
            <a:r>
              <a:rPr lang="ko-KR" altLang="en-US" dirty="0"/>
              <a:t>값에 해당되는 아이템</a:t>
            </a:r>
            <a:r>
              <a:rPr lang="en-US" altLang="ko-KR" dirty="0"/>
              <a:t>(key, value)</a:t>
            </a:r>
            <a:r>
              <a:rPr lang="ko-KR" altLang="en-US" dirty="0"/>
              <a:t>을 삭제한 후 그 </a:t>
            </a:r>
            <a:r>
              <a:rPr lang="en-US" altLang="ko-KR" dirty="0"/>
              <a:t>value </a:t>
            </a:r>
            <a:r>
              <a:rPr lang="ko-KR" altLang="en-US" dirty="0"/>
              <a:t>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keySet</a:t>
            </a:r>
            <a:r>
              <a:rPr lang="ko-KR" altLang="en-US" dirty="0"/>
              <a:t>은 맵</a:t>
            </a:r>
            <a:r>
              <a:rPr lang="en-US" altLang="ko-KR" dirty="0"/>
              <a:t>(Map)</a:t>
            </a:r>
            <a:r>
              <a:rPr lang="ko-KR" altLang="en-US" dirty="0"/>
              <a:t>의 모든 </a:t>
            </a:r>
            <a:r>
              <a:rPr lang="en-US" altLang="ko-KR" dirty="0"/>
              <a:t>Key</a:t>
            </a:r>
            <a:r>
              <a:rPr lang="ko-KR" altLang="en-US" dirty="0"/>
              <a:t>를 모아서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78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90AA9-0F70-44DC-AFA2-D3D17BA2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Treemap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E87DF-ABBC-44C7-B42E-472B195D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r>
              <a:rPr lang="ko-KR" altLang="en-US" dirty="0"/>
              <a:t>은 순서에 의존하지 않고 </a:t>
            </a:r>
            <a:r>
              <a:rPr lang="en-US" altLang="ko-KR" dirty="0"/>
              <a:t>key</a:t>
            </a:r>
            <a:r>
              <a:rPr lang="ko-KR" altLang="en-US" dirty="0"/>
              <a:t>로 </a:t>
            </a:r>
            <a:r>
              <a:rPr lang="en-US" altLang="ko-KR" dirty="0"/>
              <a:t>value</a:t>
            </a:r>
            <a:r>
              <a:rPr lang="ko-KR" altLang="en-US" dirty="0"/>
              <a:t>를 가져온다</a:t>
            </a:r>
            <a:endParaRPr lang="en-US" altLang="ko-KR" dirty="0"/>
          </a:p>
          <a:p>
            <a:r>
              <a:rPr lang="en-US" altLang="ko-KR" dirty="0" err="1"/>
              <a:t>Treemap</a:t>
            </a:r>
            <a:r>
              <a:rPr lang="ko-KR" altLang="en-US" dirty="0"/>
              <a:t>은 </a:t>
            </a:r>
            <a:r>
              <a:rPr lang="en-US" altLang="ko-KR" dirty="0"/>
              <a:t>key</a:t>
            </a:r>
            <a:r>
              <a:rPr lang="ko-KR" altLang="en-US" dirty="0"/>
              <a:t>를 입력하면 오름차순으로 정리된 데이터를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Hashmap</a:t>
            </a:r>
            <a:r>
              <a:rPr lang="ko-KR" altLang="en-US" dirty="0"/>
              <a:t>의 </a:t>
            </a:r>
            <a:r>
              <a:rPr lang="en-US" altLang="ko-KR" dirty="0"/>
              <a:t>sort</a:t>
            </a:r>
            <a:r>
              <a:rPr lang="ko-KR" altLang="en-US" dirty="0"/>
              <a:t>버전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 구현된 클래스를 </a:t>
            </a:r>
            <a:r>
              <a:rPr lang="en-US" altLang="ko-KR" dirty="0"/>
              <a:t>key</a:t>
            </a:r>
            <a:r>
              <a:rPr lang="ko-KR" altLang="en-US" dirty="0"/>
              <a:t>로 사용하는 </a:t>
            </a:r>
            <a:r>
              <a:rPr lang="ko-KR" altLang="en-US"/>
              <a:t>경우는 구현필요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54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242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 Unicode MS</vt:lpstr>
      <vt:lpstr>맑은 고딕</vt:lpstr>
      <vt:lpstr>Arial</vt:lpstr>
      <vt:lpstr>Office 테마</vt:lpstr>
      <vt:lpstr>컬렉션 프레임워크</vt:lpstr>
      <vt:lpstr>Stack</vt:lpstr>
      <vt:lpstr>Queue</vt:lpstr>
      <vt:lpstr>Iterator</vt:lpstr>
      <vt:lpstr>Set </vt:lpstr>
      <vt:lpstr>Treeset</vt:lpstr>
      <vt:lpstr>Map </vt:lpstr>
      <vt:lpstr>Treemap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컬렉션 프레임워크</dc:title>
  <dc:creator>이 성진</dc:creator>
  <cp:lastModifiedBy>이 성진</cp:lastModifiedBy>
  <cp:revision>11</cp:revision>
  <dcterms:created xsi:type="dcterms:W3CDTF">2022-08-16T11:44:14Z</dcterms:created>
  <dcterms:modified xsi:type="dcterms:W3CDTF">2022-08-16T13:45:06Z</dcterms:modified>
</cp:coreProperties>
</file>