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58BC34-5904-4E71-BDD2-F4F27E8FFABD}" v="833" dt="2022-08-23T09:38:50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69374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내부 클래스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886" y="4076491"/>
            <a:ext cx="5175850" cy="8074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2171364  유병규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DAAD0-4118-764B-D773-EE690B2B4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Reduce</a:t>
            </a:r>
            <a:r>
              <a:rPr lang="ko-KR" altLang="en-US" dirty="0">
                <a:ea typeface="맑은 고딕"/>
              </a:rPr>
              <a:t>()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2F3C3-8892-3F6E-413A-2399772D7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정의된 연산이 아닌 프로그래머가 직접 지정하는 연산을 적용</a:t>
            </a:r>
          </a:p>
          <a:p>
            <a:r>
              <a:rPr lang="ko-KR" altLang="en-US" dirty="0">
                <a:ea typeface="맑은 고딕"/>
              </a:rPr>
              <a:t>최종 연산으로 스트림의 요소를 소모하며 연산 수행</a:t>
            </a:r>
          </a:p>
          <a:p>
            <a:r>
              <a:rPr lang="ko-KR" altLang="en-US" dirty="0">
                <a:ea typeface="맑은 고딕"/>
              </a:rPr>
              <a:t>배열의 모든 요소의 합을 구하는 </a:t>
            </a:r>
            <a:r>
              <a:rPr lang="ko-KR" altLang="en-US" dirty="0" err="1">
                <a:ea typeface="맑은 고딕"/>
              </a:rPr>
              <a:t>reduce</a:t>
            </a:r>
            <a:r>
              <a:rPr lang="ko-KR" altLang="en-US" dirty="0">
                <a:ea typeface="맑은 고딕"/>
              </a:rPr>
              <a:t>() 연산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두 번째 요소로 전달되는 람다식에 따라 다양한 기능을 수행</a:t>
            </a:r>
            <a:endParaRPr lang="ko-KR" dirty="0"/>
          </a:p>
        </p:txBody>
      </p:sp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ADB57CDB-BAE5-F40E-F5A5-2B08580C7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4" y="3241497"/>
            <a:ext cx="10521349" cy="130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2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7E373-4EBE-B7C3-D5C6-DDFCE3104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내부 클래스 요약</a:t>
            </a:r>
            <a:endParaRPr lang="ko-KR" altLang="en-US" dirty="0"/>
          </a:p>
        </p:txBody>
      </p:sp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AC8CF99E-66A6-AAEE-A442-8173CA34D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957" y="1885936"/>
            <a:ext cx="9091521" cy="4201961"/>
          </a:xfrm>
        </p:spPr>
      </p:pic>
    </p:spTree>
    <p:extLst>
      <p:ext uri="{BB962C8B-B14F-4D97-AF65-F5344CB8AC3E}">
        <p14:creationId xmlns:p14="http://schemas.microsoft.com/office/powerpoint/2010/main" val="35800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CD8EB-6ED7-505F-92AD-F2E01275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람다식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E30D52-2C45-D33E-A14F-982613110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자바에서 함수형 프로그래밍을 구현하는 방식</a:t>
            </a:r>
          </a:p>
          <a:p>
            <a:r>
              <a:rPr lang="ko-KR" altLang="en-US" dirty="0">
                <a:ea typeface="맑은 고딕"/>
              </a:rPr>
              <a:t>클래스를 생성하지 않고 함수의 호출만으로 기능을 수행</a:t>
            </a:r>
          </a:p>
          <a:p>
            <a:r>
              <a:rPr lang="ko-KR" altLang="en-US" dirty="0">
                <a:ea typeface="맑은 고딕"/>
              </a:rPr>
              <a:t>함수형 프로그래밍</a:t>
            </a:r>
          </a:p>
          <a:p>
            <a:r>
              <a:rPr lang="ko-KR" altLang="en-US" dirty="0">
                <a:ea typeface="맑은 고딕"/>
              </a:rPr>
              <a:t>순수 함수를 구현하고 호출함으로써 외부 자료에 부수적인 영향을 주지 않고 매개 변수만을 사용하도록 만든 함수이며 함수를 기반으로 구현</a:t>
            </a:r>
          </a:p>
          <a:p>
            <a:r>
              <a:rPr lang="ko-KR" altLang="en-US" dirty="0">
                <a:ea typeface="맑은 고딕"/>
              </a:rPr>
              <a:t>입력 받은 자료를 기반으로 수행되고 외부에 영향을 미치지 않으므로 병렬처리 등에 가능</a:t>
            </a:r>
          </a:p>
          <a:p>
            <a:r>
              <a:rPr lang="ko-KR" altLang="en-US" dirty="0">
                <a:ea typeface="맑은 고딕"/>
              </a:rPr>
              <a:t>안정적인 확장성 있는 프로그래밍 방식</a:t>
            </a:r>
          </a:p>
        </p:txBody>
      </p:sp>
    </p:spTree>
    <p:extLst>
      <p:ext uri="{BB962C8B-B14F-4D97-AF65-F5344CB8AC3E}">
        <p14:creationId xmlns:p14="http://schemas.microsoft.com/office/powerpoint/2010/main" val="1253029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49C10-61CE-6C43-9694-176E950CE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람다식</a:t>
            </a:r>
            <a:r>
              <a:rPr lang="ko-KR" altLang="en-US" dirty="0">
                <a:ea typeface="맑은 고딕"/>
              </a:rPr>
              <a:t> 구현하기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7416F-C3CB-4409-0D43-C97E9A6C1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익명 함수 만들기</a:t>
            </a:r>
          </a:p>
          <a:p>
            <a:r>
              <a:rPr lang="ko-KR" altLang="en-US" dirty="0">
                <a:ea typeface="맑은 고딕"/>
              </a:rPr>
              <a:t>매개 변수와 매개 변수를 활용한 실행문으로 구현</a:t>
            </a:r>
          </a:p>
          <a:p>
            <a:r>
              <a:rPr lang="ko-KR" altLang="en-US" dirty="0">
                <a:ea typeface="맑은 고딕"/>
              </a:rPr>
              <a:t>두 수를 입력 받아 더하는 </a:t>
            </a:r>
            <a:r>
              <a:rPr lang="ko-KR" altLang="en-US" dirty="0" err="1">
                <a:ea typeface="맑은 고딕"/>
              </a:rPr>
              <a:t>add</a:t>
            </a:r>
            <a:r>
              <a:rPr lang="ko-KR" altLang="en-US" dirty="0">
                <a:ea typeface="맑은 고딕"/>
              </a:rPr>
              <a:t>() 함수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함수 이름 반환 형을 없애고 -&gt;</a:t>
            </a:r>
            <a:r>
              <a:rPr lang="ko-KR" altLang="en-US" dirty="0" err="1">
                <a:ea typeface="맑은 고딕"/>
              </a:rPr>
              <a:t>를</a:t>
            </a:r>
            <a:r>
              <a:rPr lang="ko-KR" altLang="en-US" dirty="0">
                <a:ea typeface="맑은 고딕"/>
              </a:rPr>
              <a:t> 사용</a:t>
            </a:r>
          </a:p>
          <a:p>
            <a:r>
              <a:rPr lang="ko-KR" altLang="en-US" dirty="0">
                <a:ea typeface="맑은 고딕"/>
              </a:rPr>
              <a:t>{} 까지 실행문을 의미</a:t>
            </a: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B345E1BB-7B5D-D064-7A6D-F8F63229A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55" y="3424142"/>
            <a:ext cx="7430218" cy="114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5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47299-B72F-969E-65D9-1C85249D4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람다식</a:t>
            </a:r>
            <a:r>
              <a:rPr lang="ko-KR" altLang="en-US" dirty="0">
                <a:ea typeface="맑은 고딕"/>
              </a:rPr>
              <a:t> 문법</a:t>
            </a: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490164C-2A65-160A-7AC8-83EA71220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461" y="1595513"/>
            <a:ext cx="8286210" cy="4768429"/>
          </a:xfrm>
        </p:spPr>
      </p:pic>
    </p:spTree>
    <p:extLst>
      <p:ext uri="{BB962C8B-B14F-4D97-AF65-F5344CB8AC3E}">
        <p14:creationId xmlns:p14="http://schemas.microsoft.com/office/powerpoint/2010/main" val="276856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94778-E579-90AB-3346-46DD759A4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함수형 인터페이스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144639-8001-271A-7462-2982BF0A7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람다식을 선언하기 위한 인터페이스</a:t>
            </a:r>
            <a:endParaRPr lang="ko-KR" altLang="en-US" dirty="0">
              <a:ea typeface="맑은 고딕" panose="020B0503020000020004" pitchFamily="34" charset="-127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익명 함수와 매개 변수만으로 구현되므로 단 하나의 </a:t>
            </a:r>
            <a:r>
              <a:rPr lang="ko-KR" altLang="en-US" dirty="0" err="1">
                <a:ea typeface="맑은 고딕"/>
              </a:rPr>
              <a:t>메서드만을</a:t>
            </a:r>
            <a:r>
              <a:rPr lang="ko-KR" altLang="en-US" dirty="0">
                <a:ea typeface="맑은 고딕"/>
              </a:rPr>
              <a:t> 가져야 함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(두 개 이상의 메서드인 경우 어떤 메서드의 호출인지 모호해짐)</a:t>
            </a: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71320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CC46D-D98B-8D48-B057-83FFE707F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함수를 변수처럼 사용하는 </a:t>
            </a:r>
            <a:r>
              <a:rPr lang="ko-KR" altLang="en-US" dirty="0" err="1">
                <a:ea typeface="맑은 고딕"/>
              </a:rPr>
              <a:t>람다식</a:t>
            </a:r>
            <a:endParaRPr lang="ko-KR" altLang="en-US" dirty="0" err="1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F715B1E-15ED-CAE2-0863-E036BA788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223" y="1523625"/>
            <a:ext cx="8046648" cy="4624657"/>
          </a:xfrm>
        </p:spPr>
      </p:pic>
    </p:spTree>
    <p:extLst>
      <p:ext uri="{BB962C8B-B14F-4D97-AF65-F5344CB8AC3E}">
        <p14:creationId xmlns:p14="http://schemas.microsoft.com/office/powerpoint/2010/main" val="3983590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90D57-F222-8A0E-9D8E-9C5399629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스트림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263B36-95D3-6E05-F5B1-B16178891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자료의 대상과 관계 없이 동일한 연산을 수행</a:t>
            </a:r>
          </a:p>
          <a:p>
            <a:pPr marL="0" indent="0">
              <a:buNone/>
            </a:pPr>
            <a:r>
              <a:rPr lang="ko-KR" altLang="en-US" sz="2400" dirty="0" err="1">
                <a:ea typeface="맑은 고딕"/>
              </a:rPr>
              <a:t>배열,컬렉션을</a:t>
            </a:r>
            <a:r>
              <a:rPr lang="ko-KR" altLang="en-US" sz="2400" dirty="0">
                <a:ea typeface="맑은 고딕"/>
              </a:rPr>
              <a:t> 대상으로 동일한 연산을 수행</a:t>
            </a:r>
          </a:p>
          <a:p>
            <a:pPr marL="0" indent="0">
              <a:buNone/>
            </a:pPr>
            <a:r>
              <a:rPr lang="ko-KR" altLang="en-US" sz="2400" dirty="0">
                <a:ea typeface="맑은 고딕"/>
              </a:rPr>
              <a:t>일관성 있는 연산으로 자료의 처리를 쉽고 간단히!</a:t>
            </a: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한 번 생성하고 사용한 스트림은 재사용 불가</a:t>
            </a:r>
          </a:p>
          <a:p>
            <a:pPr marL="0" indent="0">
              <a:buNone/>
            </a:pPr>
            <a:r>
              <a:rPr lang="ko-KR" altLang="en-US" sz="2400" dirty="0">
                <a:ea typeface="맑은 고딕"/>
              </a:rPr>
              <a:t>자료에 대한 스트림을 생성하여 연산을 수행하면 스트림은 소모</a:t>
            </a:r>
          </a:p>
          <a:p>
            <a:pPr marL="0" indent="0">
              <a:buNone/>
            </a:pPr>
            <a:r>
              <a:rPr lang="ko-KR" altLang="en-US" sz="2400" dirty="0">
                <a:ea typeface="맑은 고딕"/>
              </a:rPr>
              <a:t>다른 연산을 위해서는 새로운 스트림 생성</a:t>
            </a:r>
          </a:p>
        </p:txBody>
      </p:sp>
    </p:spTree>
    <p:extLst>
      <p:ext uri="{BB962C8B-B14F-4D97-AF65-F5344CB8AC3E}">
        <p14:creationId xmlns:p14="http://schemas.microsoft.com/office/powerpoint/2010/main" val="3390648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9FDEE-DC23-F010-D04D-878125B7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스트림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9E03B6-7F6E-70CE-D289-AF15E942F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스트림 연산은 기존 자료를 변경하지 않음</a:t>
            </a:r>
          </a:p>
          <a:p>
            <a:pPr marL="0" indent="0">
              <a:buNone/>
            </a:pPr>
            <a:r>
              <a:rPr lang="ko-KR" altLang="en-US" sz="2400" dirty="0">
                <a:ea typeface="맑은 고딕"/>
              </a:rPr>
              <a:t>자료에 대한 스트림을 생성하면 별도의 메모리 공간을 사용하므로 기존 자료를 변경하지 않아도 됨</a:t>
            </a:r>
          </a:p>
          <a:p>
            <a:pPr marL="0" indent="0">
              <a:buNone/>
            </a:pPr>
            <a:endParaRPr lang="ko-KR" altLang="en-US" sz="2400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스트림 연산은 중간 연산과 최종 연산으로 구분 됨</a:t>
            </a:r>
          </a:p>
          <a:p>
            <a:pPr marL="0" indent="0">
              <a:buNone/>
            </a:pPr>
            <a:r>
              <a:rPr lang="ko-KR" altLang="en-US" sz="2400" dirty="0">
                <a:ea typeface="맑은 고딕"/>
              </a:rPr>
              <a:t>스트림에 대해 중간 연산은 여러 개 적용될 수 있지만 최종 연산은 마지막에 한 번만 적용됨</a:t>
            </a:r>
          </a:p>
          <a:p>
            <a:pPr marL="0" indent="0">
              <a:buNone/>
            </a:pPr>
            <a:r>
              <a:rPr lang="ko-KR" altLang="en-US" sz="2400" dirty="0">
                <a:ea typeface="맑은 고딕"/>
              </a:rPr>
              <a:t>최종 연산이 호출되어야 중간연산의 결과가 모두 적용됨</a:t>
            </a:r>
          </a:p>
          <a:p>
            <a:pPr marL="0" indent="0">
              <a:buNone/>
            </a:pPr>
            <a:r>
              <a:rPr lang="ko-KR" altLang="en-US" sz="2400" dirty="0">
                <a:ea typeface="맑은 고딕"/>
              </a:rPr>
              <a:t>이를 '지연 연산' 이라 함</a:t>
            </a:r>
          </a:p>
        </p:txBody>
      </p:sp>
    </p:spTree>
    <p:extLst>
      <p:ext uri="{BB962C8B-B14F-4D97-AF65-F5344CB8AC3E}">
        <p14:creationId xmlns:p14="http://schemas.microsoft.com/office/powerpoint/2010/main" val="1350127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내부 클래스</vt:lpstr>
      <vt:lpstr>내부 클래스 요약</vt:lpstr>
      <vt:lpstr>람다식</vt:lpstr>
      <vt:lpstr>람다식 구현하기</vt:lpstr>
      <vt:lpstr>람다식 문법</vt:lpstr>
      <vt:lpstr>함수형 인터페이스</vt:lpstr>
      <vt:lpstr>함수를 변수처럼 사용하는 람다식</vt:lpstr>
      <vt:lpstr>스트림</vt:lpstr>
      <vt:lpstr>스트림</vt:lpstr>
      <vt:lpstr>Reduce() 연산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147</cp:revision>
  <dcterms:created xsi:type="dcterms:W3CDTF">2022-08-23T09:10:18Z</dcterms:created>
  <dcterms:modified xsi:type="dcterms:W3CDTF">2022-08-23T09:39:01Z</dcterms:modified>
</cp:coreProperties>
</file>