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DDD1E-91EE-E3E2-1704-39ECA2F6A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0D8096-2937-6999-9840-00BB04C49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DFF55-D908-7315-19C7-F6529537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92D-7A02-4747-B5F6-730B21A37C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CEBE-15B7-E4B0-D28C-CD5A090A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D8D19-7FED-E2BD-3D92-6F308D8A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7241-39EB-4265-A67A-66942B6D6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09840-2F79-8CB4-C25E-2A6CD21D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68886-DE80-6EE7-0C30-DA9387350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16D-4FFC-30B2-A2F9-CC12205E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92D-7A02-4747-B5F6-730B21A37C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A97C9-7A43-EBB7-1CF5-97A8569F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87944-D78B-24EC-60F8-FC8F77E3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7241-39EB-4265-A67A-66942B6D6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6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79EA56-1B13-F564-0ABC-D4D5367EF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4E29E-B646-8711-EA85-BAB5B7770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A0F6B-4861-965D-007A-147828E6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92D-7A02-4747-B5F6-730B21A37C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B332D-28E9-1AF1-80BA-D341F579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0A14F-0BE7-C661-42E2-58A88A68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7241-39EB-4265-A67A-66942B6D6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3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92E3-1D43-A6FB-ACAE-74F6D7D0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90B42-32EA-1823-FC7A-21C98C708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B1549-B0E5-2B5C-CB16-9367B7A5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92D-7A02-4747-B5F6-730B21A37C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AC4D1-50E2-1465-A9BC-16B0340B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585DD-DA6B-0FBB-7A6E-464D0A7D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7241-39EB-4265-A67A-66942B6D6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8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2B1-165E-4850-B0DE-4A10FB82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4AAE3-26F6-362A-F260-B2706B70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58EA1-1FDB-846E-404B-1919F1B9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92D-7A02-4747-B5F6-730B21A37C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4DBE3-06D1-A26F-4C09-77D590DE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7AFF6-8AD5-6199-F0C2-764864B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7241-39EB-4265-A67A-66942B6D6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47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BDC7D-3C13-6F70-4A24-CE03DA2F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D2525-F7A7-052B-158B-3FAA48663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8574A0-1CC0-AFA8-46BE-30F2A14DD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7F01B-EFF7-C551-2E37-39C2ADF6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92D-7A02-4747-B5F6-730B21A37C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4969B-BC4B-C6F4-2E9B-77EF2983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4C3EB-249E-D9C6-4737-8C0C3FD5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7241-39EB-4265-A67A-66942B6D6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CB25A-7FDD-ABB3-A8F1-80A7B83B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60CC9-E9D9-CD5B-FD55-AE8EFC44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A2E2B-5249-14DB-366D-2B844D86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F191EC-DF3F-9B67-B34F-A64044A51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17AC16-A8C7-F7C0-540F-A3FFA3922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05D51B-BC0C-7D7C-A2C1-1E9BD352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92D-7A02-4747-B5F6-730B21A37C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9129FD-2458-E41A-3D8B-7ADC1154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AA360C-39EC-A563-2C57-C0F7DA97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7241-39EB-4265-A67A-66942B6D6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5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5C087-D5E1-FD88-70DA-32F6CEA7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C461B3-59DD-9F65-01F7-421A5EA7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92D-7A02-4747-B5F6-730B21A37C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F79972-E971-8978-852E-A7CCD507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8874A2-4F35-90D2-6A05-F214A79B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7241-39EB-4265-A67A-66942B6D6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DC593-8888-3B68-FCBA-3740398F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92D-7A02-4747-B5F6-730B21A37C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83692B-56D4-A717-37C1-81F7D5C4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5D9D5-BEAD-9404-93C5-B7CCBCBF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7241-39EB-4265-A67A-66942B6D6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2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33F01-15C5-37B4-9F67-8FFC4EB6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A1748-8E6E-AFB0-2C19-D945476E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9F710F-9704-AE60-06DA-F2548F9EA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EB237-44C0-D978-7286-F663AE6C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92D-7A02-4747-B5F6-730B21A37C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E1088-D35A-E967-DC81-08DD9326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92A1C6-3C64-23C0-0E73-99C95C89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7241-39EB-4265-A67A-66942B6D6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0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84DEC-E36B-EB87-B743-4F1BB7C8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92D17D-ACA5-63F4-C60F-53CD704CF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7DB290-7FEF-54D6-C848-DEF44B5E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32002-41F9-394B-7AAB-9913E0B1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092D-7A02-4747-B5F6-730B21A37C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83092-EA92-206B-2D3A-CA365E32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BE4C8-4896-8321-1D02-6BFA3861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7241-39EB-4265-A67A-66942B6D6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13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C36A41-89DB-5FCB-2E66-B3EF8B6C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685AB-14D2-C751-3C86-C69D33635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BDF46-A600-F447-0A20-F6DE2ADCE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4092D-7A02-4747-B5F6-730B21A37C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71C28-FC4D-E823-1938-BBEB65C9E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E4E13-80E1-7939-B2A6-F66E359EF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57241-39EB-4265-A67A-66942B6D6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1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79418-1CDC-44F3-707F-343EF7EC7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BD1014-B782-B2EB-2C25-157963FBC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A094C-6511-E25D-4260-D189E245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바이트 단위 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EA847-5BCE-41FB-1286-06C7E15E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InputStream</a:t>
            </a:r>
            <a:r>
              <a:rPr lang="en-US" altLang="ko-KR" dirty="0"/>
              <a:t> : </a:t>
            </a:r>
            <a:r>
              <a:rPr lang="ko-KR" altLang="en-US" dirty="0"/>
              <a:t>바이트 단위 입력용 최상위 스트림</a:t>
            </a:r>
            <a:endParaRPr lang="en-US" altLang="ko-KR" dirty="0"/>
          </a:p>
          <a:p>
            <a:r>
              <a:rPr lang="en-US" altLang="ko-KR" dirty="0" err="1"/>
              <a:t>OutputStream</a:t>
            </a:r>
            <a:r>
              <a:rPr lang="en-US" altLang="ko-KR" dirty="0"/>
              <a:t>: </a:t>
            </a:r>
            <a:r>
              <a:rPr lang="ko-KR" altLang="en-US" dirty="0"/>
              <a:t>바이트 단위 출력용 최상위 스트림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추상 메서드를 포함한 추상 클래스이므로 하위 클래스가 구현하여 사용해야한다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83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0B0E2-44D1-B040-2DFC-94D6B5B8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InputStream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A9AF1-1346-BC58-E01A-51F3ECE6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하위 클래스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FileInputStream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파일에서 바이트 단위로 자료를 읽는다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ByteArrayInputStream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Byte</a:t>
            </a:r>
            <a:r>
              <a:rPr lang="ko-KR" altLang="en-US" dirty="0"/>
              <a:t>배열 메모리에서 바이트 단위로 자료를 읽는다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3"/>
            </a:pPr>
            <a:r>
              <a:rPr lang="en-US" altLang="ko-KR" dirty="0" err="1"/>
              <a:t>FilterInputStream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기반 스트림에서 자료를 읽을 때 추가 기능을 제공하는 보조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스트림의 상위 클래스이다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03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58176-774C-0986-F5E2-D36ED838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OutputStream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2F1D1-E222-E5B7-C08D-305AD4A4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하위 클래스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FileOutputStream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바이트 단위로 파일에 자료를 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en-US" altLang="ko-KR" dirty="0" err="1"/>
              <a:t>ByteArrayOutputStream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Byte </a:t>
            </a:r>
            <a:r>
              <a:rPr lang="ko-KR" altLang="en-US" dirty="0"/>
              <a:t>배열에 바이트 단위로 자료를 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3"/>
            </a:pPr>
            <a:r>
              <a:rPr lang="en-US" altLang="ko-KR" dirty="0" err="1"/>
              <a:t>FilterOutputStream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기반 스트림에서 자료를 쓸 때 추가 기능을 제공하는 보조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스트림의 상위 클래스이다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64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5A87-E9FC-A311-60E2-9090BD47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Flush()</a:t>
            </a:r>
            <a:r>
              <a:rPr lang="ko-KR" altLang="en-US" dirty="0"/>
              <a:t>와 </a:t>
            </a:r>
            <a:r>
              <a:rPr lang="en-US" altLang="ko-KR" dirty="0"/>
              <a:t>close()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71B86-3EC9-3CD0-27D2-81F9C343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버퍼를 비울 때 </a:t>
            </a:r>
            <a:r>
              <a:rPr lang="en-US" altLang="ko-KR" dirty="0"/>
              <a:t>flush() </a:t>
            </a:r>
            <a:r>
              <a:rPr lang="ko-KR" altLang="en-US" dirty="0"/>
              <a:t>메소드를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Close() </a:t>
            </a:r>
            <a:r>
              <a:rPr lang="ko-KR" altLang="en-US" dirty="0"/>
              <a:t>메소드 내부에서 </a:t>
            </a:r>
            <a:r>
              <a:rPr lang="en-US" altLang="ko-KR" dirty="0"/>
              <a:t>flush()</a:t>
            </a:r>
            <a:r>
              <a:rPr lang="ko-KR" altLang="en-US" dirty="0"/>
              <a:t>가 호출 되므로 </a:t>
            </a:r>
            <a:r>
              <a:rPr lang="en-US" altLang="ko-KR" dirty="0"/>
              <a:t>close()</a:t>
            </a:r>
            <a:r>
              <a:rPr lang="ko-KR" altLang="en-US" dirty="0"/>
              <a:t> 메소드가 호출되면 출력 버퍼가 비워진다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11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117A5-F2C8-466A-6D1C-3D5F8104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단위 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ADDC1-EF02-77E7-31C1-B648BE59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Reader : </a:t>
            </a:r>
            <a:r>
              <a:rPr lang="ko-KR" altLang="en-US" dirty="0"/>
              <a:t>문자 단위로 읽는 최상위 스트림</a:t>
            </a:r>
            <a:endParaRPr lang="en-US" altLang="ko-KR" dirty="0"/>
          </a:p>
          <a:p>
            <a:r>
              <a:rPr lang="en-US" altLang="ko-KR" dirty="0"/>
              <a:t>Writer:</a:t>
            </a:r>
            <a:r>
              <a:rPr lang="ko-KR" altLang="en-US" dirty="0"/>
              <a:t> 문자 단위로 쓰는 최상위 스트림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하위 클래스에서 상속받아 구현함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25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41101-93F7-14BF-2373-7ACF8A8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93BA-6AC9-BD72-8019-52FA9294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스트림 클래스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FileReader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파일에서 문자 단위로 읽는 스트림 클래스</a:t>
            </a:r>
            <a:endParaRPr lang="en-US" altLang="ko-KR" dirty="0"/>
          </a:p>
          <a:p>
            <a:pPr marL="514350" indent="-514350">
              <a:buAutoNum type="arabicPeriod" startAt="2"/>
            </a:pPr>
            <a:r>
              <a:rPr lang="en-US" altLang="ko-KR" dirty="0" err="1"/>
              <a:t>InputStreamReader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바이트 단위로 읽은 자료를 문자로 변환해 주는 보조 스트림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514350" indent="-514350">
              <a:buAutoNum type="arabicPeriod" startAt="3"/>
            </a:pPr>
            <a:r>
              <a:rPr lang="en-US" altLang="ko-KR" dirty="0" err="1"/>
              <a:t>BufferedReader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문자로 읽을 때 배열을 제공하여 한꺼번에 읽을 수 있는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을 제공해주는 보조 스트림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663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CA832-61AC-363C-AB6C-151CFED3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ABAEB-2433-1214-692E-C1750E19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스트림 클래스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FileWriter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파일에 문자 단위로 출력하는 스트림 클래스</a:t>
            </a:r>
            <a:endParaRPr lang="en-US" altLang="ko-KR" dirty="0"/>
          </a:p>
          <a:p>
            <a:pPr marL="514350" indent="-514350">
              <a:buAutoNum type="arabicPeriod" startAt="2"/>
            </a:pPr>
            <a:r>
              <a:rPr lang="en-US" altLang="ko-KR" dirty="0" err="1"/>
              <a:t>OutputStreamWriter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파일에 바이트 단위로 출력한 자료를 문자로 변환해 주는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보조 스트림</a:t>
            </a:r>
            <a:endParaRPr lang="en-US" altLang="ko-KR" dirty="0"/>
          </a:p>
          <a:p>
            <a:pPr marL="514350" indent="-514350">
              <a:buAutoNum type="arabicPeriod" startAt="3"/>
            </a:pPr>
            <a:r>
              <a:rPr lang="en-US" altLang="ko-KR" dirty="0" err="1"/>
              <a:t>BufferedWriter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문자로 쓸 때 배열을 제공하여 한꺼번에 쓸 수 있는 기능을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제공해주는 보조 스트림</a:t>
            </a:r>
          </a:p>
        </p:txBody>
      </p:sp>
    </p:spTree>
    <p:extLst>
      <p:ext uri="{BB962C8B-B14F-4D97-AF65-F5344CB8AC3E}">
        <p14:creationId xmlns:p14="http://schemas.microsoft.com/office/powerpoint/2010/main" val="368006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29B8F-8679-6515-2E3D-663FDD4C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보조 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3C44B-F89E-64DB-8EB8-11EA6D7D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실제 읽고 쓰는 스트림이 아닌 보조적인 기능을 추가하는 스트림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FilterInputStream</a:t>
            </a:r>
            <a:r>
              <a:rPr lang="en-US" altLang="ko-KR" dirty="0"/>
              <a:t>/</a:t>
            </a:r>
            <a:r>
              <a:rPr lang="en-US" altLang="ko-KR" dirty="0" err="1"/>
              <a:t>FilterOutputStream</a:t>
            </a:r>
            <a:r>
              <a:rPr lang="ko-KR" altLang="en-US" dirty="0"/>
              <a:t>이 보조 스트림의 상위 클래스이다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생성자의 매개변수로 또 다른 스트림을 가진다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protected</a:t>
            </a:r>
            <a:r>
              <a:rPr lang="ko-KR" altLang="en-US" dirty="0"/>
              <a:t> </a:t>
            </a:r>
            <a:r>
              <a:rPr lang="en-US" altLang="ko-KR" dirty="0" err="1"/>
              <a:t>FilterInputStream</a:t>
            </a:r>
            <a:r>
              <a:rPr lang="en-US" altLang="ko-KR" dirty="0"/>
              <a:t>(</a:t>
            </a:r>
            <a:r>
              <a:rPr lang="en-US" altLang="ko-KR" dirty="0" err="1"/>
              <a:t>InputStream</a:t>
            </a:r>
            <a:r>
              <a:rPr lang="en-US" altLang="ko-KR" dirty="0"/>
              <a:t> in)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생성자의 매개변수로 </a:t>
            </a:r>
            <a:r>
              <a:rPr lang="en-US" altLang="ko-KR" dirty="0" err="1"/>
              <a:t>InputStream</a:t>
            </a:r>
            <a:r>
              <a:rPr lang="ko-KR" altLang="en-US" dirty="0"/>
              <a:t>을 받는다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2"/>
            </a:pPr>
            <a:r>
              <a:rPr lang="en-US" altLang="ko-KR" dirty="0"/>
              <a:t>Public </a:t>
            </a:r>
            <a:r>
              <a:rPr lang="en-US" altLang="ko-KR" dirty="0" err="1"/>
              <a:t>FilterOutputStream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생성자의 매개변수로 </a:t>
            </a:r>
            <a:r>
              <a:rPr lang="en-US" altLang="ko-KR" dirty="0" err="1"/>
              <a:t>OutputStream</a:t>
            </a:r>
            <a:r>
              <a:rPr lang="ko-KR" altLang="en-US" dirty="0"/>
              <a:t>을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53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0A5EE-130D-D790-D587-52C3B3A2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Buffered </a:t>
            </a:r>
            <a:r>
              <a:rPr lang="ko-KR" altLang="en-US" dirty="0"/>
              <a:t>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02D3E-1E65-4CD7-7E36-EF71FF41E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516555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내부적으로 </a:t>
            </a:r>
            <a:r>
              <a:rPr lang="en-US" altLang="ko-KR" dirty="0"/>
              <a:t>8192</a:t>
            </a:r>
            <a:r>
              <a:rPr lang="ko-KR" altLang="en-US" dirty="0"/>
              <a:t>바이트 배열을 가지고 읽거나 쓰기 기능을 제공하여 속도가 빨라진다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스트림 클래스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BufferedInputStream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바이트 단위로 읽는 스트림에 </a:t>
            </a:r>
            <a:r>
              <a:rPr lang="ko-KR" altLang="en-US" dirty="0" err="1"/>
              <a:t>버퍼링</a:t>
            </a:r>
            <a:r>
              <a:rPr lang="ko-KR" altLang="en-US" dirty="0"/>
              <a:t> 기능을 제공한다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2"/>
            </a:pPr>
            <a:r>
              <a:rPr lang="en-US" altLang="ko-KR" dirty="0" err="1"/>
              <a:t>BufferedOutputStream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바이트 단위로 출력하는 스트림에 </a:t>
            </a:r>
            <a:r>
              <a:rPr lang="ko-KR" altLang="en-US" dirty="0" err="1"/>
              <a:t>버퍼링</a:t>
            </a:r>
            <a:r>
              <a:rPr lang="ko-KR" altLang="en-US" dirty="0"/>
              <a:t> 기능을 제공한다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3"/>
            </a:pPr>
            <a:r>
              <a:rPr lang="en-US" altLang="ko-KR" dirty="0" err="1"/>
              <a:t>BufferedReader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문자 단위로 읽는 스트림에 </a:t>
            </a:r>
            <a:r>
              <a:rPr lang="ko-KR" altLang="en-US" dirty="0" err="1"/>
              <a:t>버퍼링</a:t>
            </a:r>
            <a:r>
              <a:rPr lang="ko-KR" altLang="en-US" dirty="0"/>
              <a:t> 기능을 제공한다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4"/>
            </a:pPr>
            <a:r>
              <a:rPr lang="en-US" altLang="ko-KR" dirty="0" err="1"/>
              <a:t>BufferedWriter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문자 단위로 출력하는 스트림에 </a:t>
            </a:r>
            <a:r>
              <a:rPr lang="ko-KR" altLang="en-US" dirty="0" err="1"/>
              <a:t>버퍼링</a:t>
            </a:r>
            <a:r>
              <a:rPr lang="ko-KR" altLang="en-US" dirty="0"/>
              <a:t> 기능을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82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A576C-0778-B240-7597-E3322EA7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D2A61-1C7A-2C54-56A9-8DFE8181B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인스턴스의 상태를 그대로 저장하거나 다시 복원하는 방식</a:t>
            </a:r>
            <a:endParaRPr lang="en-US" altLang="ko-KR" dirty="0"/>
          </a:p>
          <a:p>
            <a:r>
              <a:rPr lang="ko-KR" altLang="en-US" dirty="0"/>
              <a:t>파일에 쓰거나 네트워크로 전송</a:t>
            </a:r>
            <a:endParaRPr lang="en-US" altLang="ko-KR" dirty="0"/>
          </a:p>
          <a:p>
            <a:r>
              <a:rPr lang="ko-KR" altLang="en-US" dirty="0"/>
              <a:t>생성자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ObjectInputStream</a:t>
            </a:r>
            <a:r>
              <a:rPr lang="en-US" altLang="ko-KR" dirty="0"/>
              <a:t>(</a:t>
            </a:r>
            <a:r>
              <a:rPr lang="en-US" altLang="ko-KR" dirty="0" err="1"/>
              <a:t>InputStream</a:t>
            </a:r>
            <a:r>
              <a:rPr lang="ko-KR" altLang="en-US" dirty="0"/>
              <a:t> </a:t>
            </a:r>
            <a:r>
              <a:rPr lang="en-US" altLang="ko-KR" dirty="0"/>
              <a:t>in)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InputStream</a:t>
            </a:r>
            <a:r>
              <a:rPr lang="ko-KR" altLang="en-US" dirty="0"/>
              <a:t>을 생성자의 매개변수로 받아 </a:t>
            </a:r>
            <a:r>
              <a:rPr lang="en-US" altLang="ko-KR" dirty="0" err="1"/>
              <a:t>ObjectInputStream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en-US" altLang="ko-KR" dirty="0" err="1"/>
              <a:t>ObjectOutputStream</a:t>
            </a:r>
            <a:r>
              <a:rPr lang="en-US" altLang="ko-KR" dirty="0"/>
              <a:t>(</a:t>
            </a:r>
            <a:r>
              <a:rPr lang="en-US" altLang="ko-KR" dirty="0" err="1"/>
              <a:t>OutputStream</a:t>
            </a:r>
            <a:r>
              <a:rPr lang="en-US" altLang="ko-KR" dirty="0"/>
              <a:t> out)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OutputStream</a:t>
            </a:r>
            <a:r>
              <a:rPr lang="ko-KR" altLang="en-US" dirty="0"/>
              <a:t>을 생성자의 매개변수로 받아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ObjectOutputStream</a:t>
            </a:r>
            <a:r>
              <a:rPr lang="ko-KR" altLang="en-US" dirty="0"/>
              <a:t>을 생성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22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38F95-F9C3-791E-76F0-F7CD5889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B0D12-12CF-4E33-5533-3FF06A7C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네트워크에서 자료의 흐름이 물 같다는 의미에서 유래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입출력 장치에 독립적으로 일관성 있는 입출력을 제공하는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dirty="0"/>
              <a:t>입출력이 </a:t>
            </a:r>
            <a:r>
              <a:rPr lang="ko-KR" altLang="en-US" sz="2400" dirty="0" err="1"/>
              <a:t>구현되는곳</a:t>
            </a:r>
            <a:r>
              <a:rPr lang="en-US" altLang="ko-KR" sz="2400" dirty="0"/>
              <a:t>: </a:t>
            </a:r>
            <a:r>
              <a:rPr lang="ko-KR" altLang="en-US" sz="2400" dirty="0"/>
              <a:t>키보드</a:t>
            </a:r>
            <a:r>
              <a:rPr lang="en-US" altLang="ko-KR" sz="2400" dirty="0"/>
              <a:t>, </a:t>
            </a:r>
            <a:r>
              <a:rPr lang="ko-KR" altLang="en-US" sz="2400" dirty="0"/>
              <a:t>마우스</a:t>
            </a:r>
            <a:r>
              <a:rPr lang="en-US" altLang="ko-KR" sz="2400" dirty="0"/>
              <a:t>, </a:t>
            </a:r>
            <a:r>
              <a:rPr lang="ko-KR" altLang="en-US" sz="2400" dirty="0"/>
              <a:t>파일디스크</a:t>
            </a:r>
            <a:r>
              <a:rPr lang="en-US" altLang="ko-KR" sz="2400" dirty="0"/>
              <a:t>, </a:t>
            </a:r>
            <a:r>
              <a:rPr lang="ko-KR" altLang="en-US" sz="2400" dirty="0"/>
              <a:t>메모리 네트워크 등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646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7D58A-EE4F-6668-5777-936283C4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3E457-B9F6-E65E-B4D8-37EC6A65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직렬화는 인스턴스 내용이 외부로 유출되는 것이므로 프로그래머가 직렬화 의도를 </a:t>
            </a:r>
            <a:r>
              <a:rPr lang="ko-KR" altLang="en-US" dirty="0" err="1"/>
              <a:t>표시해야한다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Serializable </a:t>
            </a:r>
            <a:r>
              <a:rPr lang="ko-KR" altLang="en-US" dirty="0"/>
              <a:t>인터페이스를 활용하여 표시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class Person implements Serializable{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59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62F8F-3254-D1E6-AB28-C5519463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 입출력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8BFC9-5742-24D0-6088-9DB7D9F2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File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파일 개념을 추상화한 클래스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입출력 기능은 없고 파일의 속성</a:t>
            </a:r>
            <a:r>
              <a:rPr lang="en-US" altLang="ko-KR" dirty="0"/>
              <a:t>, 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이름 등을 알 수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r>
              <a:rPr lang="en-US" altLang="ko-KR" dirty="0" err="1"/>
              <a:t>RandomAccessFile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 </a:t>
            </a:r>
            <a:r>
              <a:rPr lang="ko-KR" altLang="en-US" dirty="0"/>
              <a:t>입출력 클래스 중 유일하게 파일 입출력을 동시에 할 수 있는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/>
              <a:t>파일 포인터가 있어서 읽고 쓰는 위치의 이동이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 </a:t>
            </a:r>
            <a:r>
              <a:rPr lang="ko-KR" altLang="en-US" dirty="0"/>
              <a:t>다양한 자료형에 대한 메소드가 제공된다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58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1DB11-BC71-1A87-3773-F5FE6673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E43B6-5A6D-FA43-DBA8-4992FA09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구분 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대상 기준 </a:t>
            </a:r>
            <a:r>
              <a:rPr lang="en-US" altLang="ko-KR" dirty="0"/>
              <a:t>: </a:t>
            </a:r>
            <a:r>
              <a:rPr lang="ko-KR" altLang="en-US" dirty="0"/>
              <a:t>입력 스트림 </a:t>
            </a:r>
            <a:r>
              <a:rPr lang="en-US" altLang="ko-KR" dirty="0"/>
              <a:t>/ </a:t>
            </a:r>
            <a:r>
              <a:rPr lang="ko-KR" altLang="en-US" dirty="0"/>
              <a:t>출력 스트림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자료의 종류 </a:t>
            </a:r>
            <a:r>
              <a:rPr lang="en-US" altLang="ko-KR" dirty="0"/>
              <a:t>: </a:t>
            </a:r>
            <a:r>
              <a:rPr lang="ko-KR" altLang="en-US" dirty="0"/>
              <a:t>바이트 스트림 </a:t>
            </a:r>
            <a:r>
              <a:rPr lang="en-US" altLang="ko-KR" dirty="0"/>
              <a:t>/ </a:t>
            </a:r>
            <a:r>
              <a:rPr lang="ko-KR" altLang="en-US" dirty="0"/>
              <a:t>문자 스트림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기능 </a:t>
            </a:r>
            <a:r>
              <a:rPr lang="en-US" altLang="ko-KR" dirty="0"/>
              <a:t>:</a:t>
            </a:r>
            <a:r>
              <a:rPr lang="ko-KR" altLang="en-US" dirty="0"/>
              <a:t> 기반 스트림 </a:t>
            </a:r>
            <a:r>
              <a:rPr lang="en-US" altLang="ko-KR" dirty="0"/>
              <a:t>/ </a:t>
            </a:r>
            <a:r>
              <a:rPr lang="ko-KR" altLang="en-US" dirty="0"/>
              <a:t>보조 스트림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043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1EB53-659B-617B-A90A-29AB81C5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A403B-4AB5-F1D3-4BF0-D6CE7BD0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입력 스트림</a:t>
            </a:r>
            <a:r>
              <a:rPr lang="en-US" altLang="ko-KR" dirty="0"/>
              <a:t>: </a:t>
            </a:r>
            <a:r>
              <a:rPr lang="ko-KR" altLang="en-US" dirty="0"/>
              <a:t>대상으로 부터 자료를 읽어 들이는 스트림</a:t>
            </a:r>
            <a:endParaRPr lang="en-US" altLang="ko-KR" dirty="0"/>
          </a:p>
          <a:p>
            <a:r>
              <a:rPr lang="ko-KR" altLang="en-US" dirty="0"/>
              <a:t>출력 스트림</a:t>
            </a:r>
            <a:r>
              <a:rPr lang="en-US" altLang="ko-KR" dirty="0"/>
              <a:t>: </a:t>
            </a:r>
            <a:r>
              <a:rPr lang="ko-KR" altLang="en-US" dirty="0"/>
              <a:t>대상으로 자료를 출력하는 스트림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바이트 스트림</a:t>
            </a:r>
            <a:r>
              <a:rPr lang="en-US" altLang="ko-KR" dirty="0"/>
              <a:t>: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음악 파일등을 읽고 쓸 때 사용하는 스트림</a:t>
            </a:r>
            <a:endParaRPr lang="en-US" altLang="ko-KR" dirty="0"/>
          </a:p>
          <a:p>
            <a:r>
              <a:rPr lang="ko-KR" altLang="en-US" dirty="0"/>
              <a:t>문자 스트림</a:t>
            </a:r>
            <a:r>
              <a:rPr lang="en-US" altLang="ko-KR" dirty="0"/>
              <a:t>: </a:t>
            </a:r>
            <a:r>
              <a:rPr lang="ko-KR" altLang="en-US" dirty="0"/>
              <a:t>문자를 읽고 쓸 때 사용하는 스트림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(</a:t>
            </a:r>
            <a:r>
              <a:rPr lang="ko-KR" altLang="en-US" dirty="0"/>
              <a:t>바이트 단위로 처리하면 깨지기 때문에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기반 스트림</a:t>
            </a:r>
            <a:r>
              <a:rPr lang="en-US" altLang="ko-KR" dirty="0"/>
              <a:t>: </a:t>
            </a:r>
            <a:r>
              <a:rPr lang="ko-KR" altLang="en-US" dirty="0"/>
              <a:t>대상에 직접 자료를 읽고 쓰는 기능의 스트림</a:t>
            </a:r>
            <a:endParaRPr lang="en-US" altLang="ko-KR" dirty="0"/>
          </a:p>
          <a:p>
            <a:r>
              <a:rPr lang="ko-KR" altLang="en-US" dirty="0"/>
              <a:t>보조 스트림</a:t>
            </a:r>
            <a:r>
              <a:rPr lang="en-US" altLang="ko-KR" dirty="0"/>
              <a:t>: </a:t>
            </a:r>
            <a:r>
              <a:rPr lang="ko-KR" altLang="en-US" dirty="0"/>
              <a:t>읽고 쓰는 기능은 없이 추가적인 기능을 더해주는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스트림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12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D63C5-E379-DDE1-25F2-DF55D204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F147F-FBA3-2785-2F43-D1CED8E9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보조 스트림은 직접 읽고 쓰는 기능이 없어서 항상 기반 스트림이나 또 다른 보조 스트림을 생성자 매개변수로 포함한다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50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F09D1-8EB7-3CED-DD37-0867808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14BFB-725A-11FA-7CEE-764D9C6A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</a:t>
            </a:r>
            <a:r>
              <a:rPr lang="ko-KR" altLang="en-US" dirty="0"/>
              <a:t> 클래스의 표준 입출력 멤버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System.out</a:t>
            </a:r>
            <a:r>
              <a:rPr lang="en-US" altLang="ko-KR" dirty="0"/>
              <a:t> : </a:t>
            </a:r>
            <a:r>
              <a:rPr lang="ko-KR" altLang="en-US" dirty="0"/>
              <a:t>표준 출력</a:t>
            </a:r>
            <a:r>
              <a:rPr lang="en-US" altLang="ko-KR" dirty="0"/>
              <a:t>(</a:t>
            </a:r>
            <a:r>
              <a:rPr lang="ko-KR" altLang="en-US" dirty="0"/>
              <a:t>모니터</a:t>
            </a:r>
            <a:r>
              <a:rPr lang="en-US" altLang="ko-KR" dirty="0"/>
              <a:t>) </a:t>
            </a:r>
            <a:r>
              <a:rPr lang="ko-KR" altLang="en-US" dirty="0"/>
              <a:t>스트림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System.in : </a:t>
            </a:r>
            <a:r>
              <a:rPr lang="ko-KR" altLang="en-US" dirty="0"/>
              <a:t>표준 입력</a:t>
            </a:r>
            <a:r>
              <a:rPr lang="en-US" altLang="ko-KR" dirty="0"/>
              <a:t>(</a:t>
            </a:r>
            <a:r>
              <a:rPr lang="ko-KR" altLang="en-US" dirty="0"/>
              <a:t>키보드</a:t>
            </a:r>
            <a:r>
              <a:rPr lang="en-US" altLang="ko-KR" dirty="0"/>
              <a:t>) </a:t>
            </a:r>
            <a:r>
              <a:rPr lang="ko-KR" altLang="en-US" dirty="0"/>
              <a:t>스트림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System.err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표준 에러 출력</a:t>
            </a:r>
            <a:r>
              <a:rPr lang="en-US" altLang="ko-KR" dirty="0"/>
              <a:t>(</a:t>
            </a:r>
            <a:r>
              <a:rPr lang="ko-KR" altLang="en-US" dirty="0"/>
              <a:t>모니터</a:t>
            </a:r>
            <a:r>
              <a:rPr lang="en-US" altLang="ko-KR" dirty="0"/>
              <a:t>) </a:t>
            </a:r>
            <a:r>
              <a:rPr lang="ko-KR" altLang="en-US" dirty="0"/>
              <a:t>스트림</a:t>
            </a:r>
          </a:p>
        </p:txBody>
      </p:sp>
    </p:spTree>
    <p:extLst>
      <p:ext uri="{BB962C8B-B14F-4D97-AF65-F5344CB8AC3E}">
        <p14:creationId xmlns:p14="http://schemas.microsoft.com/office/powerpoint/2010/main" val="272281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84D5-F411-9789-6853-A60FEC95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90D8C-C80D-16EE-6FDC-599B3759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Java.util</a:t>
            </a:r>
            <a:r>
              <a:rPr lang="ko-KR" altLang="en-US" dirty="0"/>
              <a:t> 패키지에 있는 입력 클래스</a:t>
            </a:r>
            <a:endParaRPr lang="en-US" altLang="ko-KR" dirty="0"/>
          </a:p>
          <a:p>
            <a:r>
              <a:rPr lang="ko-KR" altLang="en-US" dirty="0" err="1"/>
              <a:t>문자뿐</a:t>
            </a:r>
            <a:r>
              <a:rPr lang="ko-KR" altLang="en-US" dirty="0"/>
              <a:t> 아니라 정수</a:t>
            </a:r>
            <a:r>
              <a:rPr lang="en-US" altLang="ko-KR" dirty="0"/>
              <a:t>, </a:t>
            </a:r>
            <a:r>
              <a:rPr lang="ko-KR" altLang="en-US" dirty="0"/>
              <a:t>실수 등 다른 자료형도 읽을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대상에서 자료를 읽을 수 있다</a:t>
            </a:r>
            <a:r>
              <a:rPr lang="en-US" altLang="ko-KR" dirty="0"/>
              <a:t>.(</a:t>
            </a:r>
            <a:r>
              <a:rPr lang="ko-KR" altLang="en-US" dirty="0"/>
              <a:t>콘솔</a:t>
            </a:r>
            <a:r>
              <a:rPr lang="en-US" altLang="ko-KR" dirty="0"/>
              <a:t>, </a:t>
            </a:r>
            <a:r>
              <a:rPr lang="ko-KR" altLang="en-US" dirty="0"/>
              <a:t>파일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379AD-0298-1D3C-16B5-71A1DE5A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3B724-F5EB-6EEE-493C-C9B35B81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생성자의 구분</a:t>
            </a:r>
            <a:r>
              <a:rPr lang="en-US" altLang="ko-KR" dirty="0"/>
              <a:t>: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Scanner(File source)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파일을 매개변수로 받아 </a:t>
            </a:r>
            <a:r>
              <a:rPr lang="en-US" altLang="ko-KR" dirty="0"/>
              <a:t>Scanner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Scanner(</a:t>
            </a:r>
            <a:r>
              <a:rPr lang="en-US" altLang="ko-KR" dirty="0" err="1"/>
              <a:t>InputStream</a:t>
            </a:r>
            <a:r>
              <a:rPr lang="en-US" altLang="ko-KR" dirty="0"/>
              <a:t> source) </a:t>
            </a:r>
          </a:p>
          <a:p>
            <a:pPr marL="0" indent="0">
              <a:buNone/>
            </a:pPr>
            <a:r>
              <a:rPr lang="ko-KR" altLang="en-US" dirty="0"/>
              <a:t>    바이트 스트림을 매개변수로 받아 </a:t>
            </a:r>
            <a:r>
              <a:rPr lang="en-US" altLang="ko-KR" dirty="0"/>
              <a:t>Scanner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Scanner(String</a:t>
            </a:r>
            <a:r>
              <a:rPr lang="ko-KR" altLang="en-US" dirty="0"/>
              <a:t> </a:t>
            </a:r>
            <a:r>
              <a:rPr lang="en-US" altLang="ko-KR" dirty="0"/>
              <a:t>source)</a:t>
            </a:r>
          </a:p>
          <a:p>
            <a:pPr marL="0" indent="0">
              <a:buNone/>
            </a:pPr>
            <a:r>
              <a:rPr lang="en-US" altLang="ko-KR" dirty="0"/>
              <a:t>    String</a:t>
            </a:r>
            <a:r>
              <a:rPr lang="ko-KR" altLang="en-US" dirty="0"/>
              <a:t>을 매개변수로 받아 </a:t>
            </a:r>
            <a:r>
              <a:rPr lang="en-US" altLang="ko-KR" dirty="0"/>
              <a:t>Scanner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74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0DE2E-234F-F325-EEF8-0230BEFB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Console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7A172-19E3-F03D-7EDD-09D2826A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System.in</a:t>
            </a:r>
            <a:r>
              <a:rPr lang="ko-KR" altLang="en-US" dirty="0"/>
              <a:t> 을 사용하지 않고 콘솔에서 표준 입력을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이클립스와는 연동되지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Command</a:t>
            </a:r>
            <a:r>
              <a:rPr lang="ko-KR" altLang="en-US" dirty="0"/>
              <a:t>창에서 입력한다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60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758</Words>
  <Application>Microsoft Office PowerPoint</Application>
  <PresentationFormat>와이드스크린</PresentationFormat>
  <Paragraphs>151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JAVA </vt:lpstr>
      <vt:lpstr>스트림</vt:lpstr>
      <vt:lpstr>스트림</vt:lpstr>
      <vt:lpstr>스트림</vt:lpstr>
      <vt:lpstr>스트림</vt:lpstr>
      <vt:lpstr>표준 입출력</vt:lpstr>
      <vt:lpstr>Scanner 클래스</vt:lpstr>
      <vt:lpstr>Scanner 클래스</vt:lpstr>
      <vt:lpstr>Console 클래스</vt:lpstr>
      <vt:lpstr>바이트 단위 스트림</vt:lpstr>
      <vt:lpstr>InputStream</vt:lpstr>
      <vt:lpstr>OutputStream</vt:lpstr>
      <vt:lpstr>Flush()와 close() 메소드</vt:lpstr>
      <vt:lpstr>문자 단위 스트림</vt:lpstr>
      <vt:lpstr>Reader</vt:lpstr>
      <vt:lpstr>Writer</vt:lpstr>
      <vt:lpstr>보조 스트림</vt:lpstr>
      <vt:lpstr>Buffered 스트림</vt:lpstr>
      <vt:lpstr>직렬화</vt:lpstr>
      <vt:lpstr>직렬화</vt:lpstr>
      <vt:lpstr>그 외 입출력 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wrg2674 wrg2674</dc:creator>
  <cp:lastModifiedBy>wrg2674 wrg2674</cp:lastModifiedBy>
  <cp:revision>3</cp:revision>
  <dcterms:created xsi:type="dcterms:W3CDTF">2022-08-24T15:18:10Z</dcterms:created>
  <dcterms:modified xsi:type="dcterms:W3CDTF">2022-08-24T15:30:06Z</dcterms:modified>
</cp:coreProperties>
</file>