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ABCF3-37F7-4BA7-9D88-892AD81E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035EDE-138C-42A9-952B-F7AF15B25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999E8-5BD6-4E78-AE6D-1F54B3D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BB584-4FD2-42DF-AF10-FE8806C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EA824-3E52-4C14-BFDC-366DDDED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9B837-8886-4CFE-AA3D-5B7FD2B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CDCD5-5D37-4CDA-BFDD-E246AAC6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73BB6-2994-4D44-BCEB-EBE57B35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3A2C7-E599-4B72-821F-6FDA8BD4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89EFD-EF6C-4304-A79D-32D50A99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2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D5B6F6-64CE-40D8-8A86-0D98E1A6A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A31DD-BBF4-4E9F-9973-494D99C72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325F8-0DAE-4CF6-8AE8-65D89C39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1D18F-3675-4F98-AF33-04F5699C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E0931-0169-4BAC-8E22-A8CD1E24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6D14B-CF6C-4E42-8BDE-F5902358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D051D-B571-4F36-9B35-D39AD5A7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87023-8E2D-4FAF-8D62-516FC1E2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94F2E-3F90-40CB-8320-5A78D774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AA7F5-9216-4BAA-9AC4-E1D57975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3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4D72E-C5F3-4BC4-A476-5E97840A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87FAA-2126-4B4D-94FA-186EBBB5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02315-EA29-4787-90B4-08C84F35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FD239-96D8-4BF5-A345-8C2254BA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9A94B-A4B2-4850-AC63-AF70173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7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51F7B-5368-446B-825B-1A64CF68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1A31F-250C-466F-9447-23065A20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32A3B-5A3C-430F-9BBC-C4113152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0A68D-CA58-4C9E-8076-75918532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BB7A3-747D-402B-847E-2D916EF3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CFC30-100F-45B7-A7E6-87A3417C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9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8F09-98B7-4EBC-A08A-D781E378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4C650-8A50-488F-A651-53D84865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CE64F-2095-4FA7-AA23-B6D5D41B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53CCDA-ABE5-4BBF-9916-15C29E86A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3F279-B261-4CED-8CB2-420079A68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6F68F-9BB5-48D5-87F3-407EE19E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EC5AAF-C598-49A7-B6BF-2D5AA4FD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D3A363-1AEE-41DC-A1DF-A7F70695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71AC-4CB0-4863-A928-72801808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D9EFE-DF64-4528-BFA6-890DBF2F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A7A05-F6DE-4573-BE81-7650E171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858DA-5302-4417-9DE7-048C7589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1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911F7C-2015-413C-B440-B43331DB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404AA3-791A-40A5-BBEE-090D61CF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2753E-4A31-449A-A3CC-C61A0E0A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0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C938-50A1-4769-BEE6-1F9BC849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92BF7-1BAB-472D-B49C-E751ADAD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0ACF61-BC2F-4AE7-929D-7628DA86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CB7F7-3478-48F5-9BCB-CA8120BE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59A85-7AA6-4C36-8FA7-F04B2732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17BB6-60A5-43E4-9CDA-13FA68A6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20BB6-1FF0-4107-8FDA-63634345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0266C8-FBC8-4611-B62E-A31D4A0EF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1564AA-F7DA-45F5-BCF2-C20CE8F7B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57FE2-4AC5-48ED-A9E1-FE5C0BBA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E15BC-2725-4D5D-B640-9FF0A4AC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922CB-7BCE-495B-94EC-453D6D68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4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EC82B-4714-4368-9996-3E324BCB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87CC96-8779-4D78-936C-BBE3292E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6C5C7-C127-45CB-9847-DFCFE0CE4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2FDF-57CB-493A-9E63-D237B603564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3EF0D-CB75-423E-A4F1-2FD3C4E68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5BA96-93D1-4191-9C0B-5D89A0746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0304-C5ED-48D1-A089-D9A35CF8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5B94A-7654-44CB-8429-87C4B9417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연습문제</a:t>
            </a:r>
            <a:br>
              <a:rPr lang="en-US" altLang="ko-KR" dirty="0"/>
            </a:br>
            <a:r>
              <a:rPr lang="ko-KR" altLang="en-US" dirty="0"/>
              <a:t>짝수형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CD253-22CA-450C-8613-A6E851EBC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2291113 </a:t>
            </a:r>
            <a:r>
              <a:rPr lang="ko-KR" altLang="en-US" dirty="0"/>
              <a:t>이성진</a:t>
            </a:r>
          </a:p>
        </p:txBody>
      </p:sp>
    </p:spTree>
    <p:extLst>
      <p:ext uri="{BB962C8B-B14F-4D97-AF65-F5344CB8AC3E}">
        <p14:creationId xmlns:p14="http://schemas.microsoft.com/office/powerpoint/2010/main" val="361748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DA44-ECBB-4EBA-BA3F-186CD40F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 </a:t>
            </a:r>
            <a:r>
              <a:rPr lang="ko-KR" altLang="en-US" dirty="0"/>
              <a:t>문자열 검색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747383-5735-4004-8196-A9F3FFD6F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3043898"/>
            <a:ext cx="8507012" cy="1914792"/>
          </a:xfrm>
        </p:spPr>
      </p:pic>
    </p:spTree>
    <p:extLst>
      <p:ext uri="{BB962C8B-B14F-4D97-AF65-F5344CB8AC3E}">
        <p14:creationId xmlns:p14="http://schemas.microsoft.com/office/powerpoint/2010/main" val="62090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B88A8-6E38-4916-8623-3C85237D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 </a:t>
            </a:r>
            <a:r>
              <a:rPr lang="ko-KR" altLang="en-US" dirty="0"/>
              <a:t>전방 탐색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EB46B4-0362-4850-BBDD-1E767C2E2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3372556"/>
            <a:ext cx="8345065" cy="1257475"/>
          </a:xfrm>
        </p:spPr>
      </p:pic>
    </p:spTree>
    <p:extLst>
      <p:ext uri="{BB962C8B-B14F-4D97-AF65-F5344CB8AC3E}">
        <p14:creationId xmlns:p14="http://schemas.microsoft.com/office/powerpoint/2010/main" val="234117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0D2F2-2033-445D-AEC3-5FBBD3F5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 err="1"/>
              <a:t>딕셔너리</a:t>
            </a:r>
            <a:r>
              <a:rPr lang="ko-KR" altLang="en-US" dirty="0"/>
              <a:t> 값 추출하기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0B8F00-72B5-47DB-BED3-37309C385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04" y="2658081"/>
            <a:ext cx="8354591" cy="2686425"/>
          </a:xfrm>
        </p:spPr>
      </p:pic>
    </p:spTree>
    <p:extLst>
      <p:ext uri="{BB962C8B-B14F-4D97-AF65-F5344CB8AC3E}">
        <p14:creationId xmlns:p14="http://schemas.microsoft.com/office/powerpoint/2010/main" val="214515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A4738-216F-4550-8BED-EAD09351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리스트 총합 구하기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A289AC-AB68-4D44-AC29-BCA1F51B7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4" y="3272530"/>
            <a:ext cx="8535591" cy="1457528"/>
          </a:xfrm>
        </p:spPr>
      </p:pic>
    </p:spTree>
    <p:extLst>
      <p:ext uri="{BB962C8B-B14F-4D97-AF65-F5344CB8AC3E}">
        <p14:creationId xmlns:p14="http://schemas.microsoft.com/office/powerpoint/2010/main" val="20404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6BAB7-D34F-429E-85BC-4DF9DA83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숫자의 총합 구하기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F4F0BB-1A8F-47DA-A9E5-80959E8C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0" y="3220135"/>
            <a:ext cx="8516539" cy="1562318"/>
          </a:xfrm>
        </p:spPr>
      </p:pic>
    </p:spTree>
    <p:extLst>
      <p:ext uri="{BB962C8B-B14F-4D97-AF65-F5344CB8AC3E}">
        <p14:creationId xmlns:p14="http://schemas.microsoft.com/office/powerpoint/2010/main" val="286043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F432C-BA76-48E1-8575-8BE44496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 </a:t>
            </a:r>
            <a:r>
              <a:rPr lang="ko-KR" altLang="en-US" dirty="0"/>
              <a:t>역순 저장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A604CE-442B-4F09-BD16-F0BB06103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73" y="2005528"/>
            <a:ext cx="8630854" cy="3991532"/>
          </a:xfrm>
        </p:spPr>
      </p:pic>
    </p:spTree>
    <p:extLst>
      <p:ext uri="{BB962C8B-B14F-4D97-AF65-F5344CB8AC3E}">
        <p14:creationId xmlns:p14="http://schemas.microsoft.com/office/powerpoint/2010/main" val="166923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F018-9896-4436-9EAC-BA07ECD5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 </a:t>
            </a:r>
            <a:r>
              <a:rPr lang="ko-KR" altLang="en-US" dirty="0"/>
              <a:t>사칙연산 계산기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E253EB-7CC0-4FDC-9BA4-B1862DF2F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4" y="2415160"/>
            <a:ext cx="8535591" cy="3172268"/>
          </a:xfrm>
        </p:spPr>
      </p:pic>
    </p:spTree>
    <p:extLst>
      <p:ext uri="{BB962C8B-B14F-4D97-AF65-F5344CB8AC3E}">
        <p14:creationId xmlns:p14="http://schemas.microsoft.com/office/powerpoint/2010/main" val="56251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4429E-C751-4263-AED2-B4C8B1B1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 </a:t>
            </a:r>
            <a:r>
              <a:rPr lang="ko-KR" altLang="en-US" dirty="0"/>
              <a:t>오류와 예외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FFF5B9-2991-4431-8111-63E1DC975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19" y="1825625"/>
            <a:ext cx="8496361" cy="4351338"/>
          </a:xfrm>
        </p:spPr>
      </p:pic>
    </p:spTree>
    <p:extLst>
      <p:ext uri="{BB962C8B-B14F-4D97-AF65-F5344CB8AC3E}">
        <p14:creationId xmlns:p14="http://schemas.microsoft.com/office/powerpoint/2010/main" val="22075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CADF1-FF22-403B-89FE-D6794FF2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 </a:t>
            </a:r>
            <a:r>
              <a:rPr lang="ko-KR" altLang="en-US" dirty="0"/>
              <a:t>문자열 압축하기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F5279C-6844-435D-BCEB-1F04FD554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2" y="3205845"/>
            <a:ext cx="8421275" cy="1590897"/>
          </a:xfrm>
        </p:spPr>
      </p:pic>
    </p:spTree>
    <p:extLst>
      <p:ext uri="{BB962C8B-B14F-4D97-AF65-F5344CB8AC3E}">
        <p14:creationId xmlns:p14="http://schemas.microsoft.com/office/powerpoint/2010/main" val="147369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06AF6-24F9-4055-9ADA-1C850E51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 </a:t>
            </a:r>
            <a:r>
              <a:rPr lang="ko-KR" altLang="en-US" dirty="0"/>
              <a:t>모스 부호 해독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DD3126-4682-4FE6-9B0C-57123070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8" y="3536461"/>
            <a:ext cx="8573696" cy="17337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D7415B-C27A-417E-88DB-05843AEAC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75" y="341991"/>
            <a:ext cx="3019846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연습문제 짝수형</vt:lpstr>
      <vt:lpstr>2 딕셔너리 값 추출하기</vt:lpstr>
      <vt:lpstr>4 리스트 총합 구하기</vt:lpstr>
      <vt:lpstr>6 숫자의 총합 구하기</vt:lpstr>
      <vt:lpstr>8 역순 저장</vt:lpstr>
      <vt:lpstr>10 사칙연산 계산기</vt:lpstr>
      <vt:lpstr>12 오류와 예외 처리</vt:lpstr>
      <vt:lpstr>14 문자열 압축하기</vt:lpstr>
      <vt:lpstr>16 모스 부호 해독</vt:lpstr>
      <vt:lpstr>18 문자열 검색</vt:lpstr>
      <vt:lpstr>20 전방 탐색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연습문제 짝수형</dc:title>
  <dc:creator>이 성진</dc:creator>
  <cp:lastModifiedBy>이 성진</cp:lastModifiedBy>
  <cp:revision>4</cp:revision>
  <dcterms:created xsi:type="dcterms:W3CDTF">2022-05-24T16:51:58Z</dcterms:created>
  <dcterms:modified xsi:type="dcterms:W3CDTF">2022-05-25T07:36:44Z</dcterms:modified>
</cp:coreProperties>
</file>