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4656"/>
  </p:normalViewPr>
  <p:slideViewPr>
    <p:cSldViewPr snapToGrid="0" snapToObjects="1">
      <p:cViewPr>
        <p:scale>
          <a:sx n="88" d="100"/>
          <a:sy n="88" d="100"/>
        </p:scale>
        <p:origin x="19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26A23-B882-3B48-9A4D-F69098D451E2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17A8-3620-704E-A2B7-B18EDCB951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88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저는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응용학과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강명훈입니다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첫발표라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좀 떨리네요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부족하더라도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너그러히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봐주시면 감사하겠습니다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0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책의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첫장을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발표하게 되어서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파이썬이라는게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무엇인지에 대해 발표하게 됬는데 일단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설명하기전에 프로그래밍이 무엇인지 설명하는게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좋을거같아서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프로그래밍이 무엇이고 부가적인 것들에 대한 설명부터 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프로그래밍에서 프로그램을 대략적으로 설명하자면 컴퓨터가 할 작업을 적어 놓은 것을 의미합니다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예를 들면 사칙연산이나 화면에 뭐를 보여줘라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있을거같네요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이런 명령을 할당하는 프로그램을 작성하는 것을 프로그래밍 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코딩이라고 말합니다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5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컴퓨터는 저희와 다른 언어를 사용합니다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왼쪽에 보이는 코드가 바로 컴퓨터의 언어인 기계어 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기계어는 모두 아시다시피 온 오프로 이뤄진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로만 이루어져있습니다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언어는 저희에겐 생소한 언어입니다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언어를 이해하고 이 언어로 어떤 명령을 할당하기엔 상당히 어렵고 복잡합니다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오른쪽에 보이는 이 사진은 제가 수업을 들으면서 사용한 소스코드입니다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코드가 바로 저희가 컴퓨터에 입력하고 명령을 내리는 코드입니다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여기서 이 영어로 짜진 소스코드를 어떻게 기계어만 사용하는 컴퓨터에게 입력하고 명령을 내리는지 의문점이 생기는데요 이러한 것이 가능한 이유는 바로 소스코드를 기계어 코드로 번역해주는 프로그램들이 있기 때문입니다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여기서 다른 프로그래밍 언어와 매우 큰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다른점이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74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언어는 소스코드를 컴파일러 소프트웨어를 통해 기계어 코드로 번역합니다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11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소스코드를 기계어로 해석하는 기계어로 만들어진 프로그램이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파이썬내에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방식을 인터프리터 방식이라 부릅니다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대화형 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이런말들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들어보셨을텐데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인터프리터 방식이기에 가능한 것입니다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이제부터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특징에 대해 설명해보겠습니다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언어중에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최근에 만들어진 편에 속합니다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언어와 같은 오래된 언어들과는 달리 친절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 직관적이고 코드를 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모르더라고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대충 무슨 내용인지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알정도로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직관적입니다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 또한 그렇게 어려운 편이 아니라고 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직관적이고 친절하고 쉬운 편이다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해도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쓰이는 곳이 절대 얕거나 좁지 않습니다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배우는 책에서만 봐도 시스템 유틸리티 제작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GUI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데이터 관련 프로그래밍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 인터넷 같이 많은 분야에 깊게 사용되고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이론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배경지식은 여기까지 설명하고 이제 직접 코딩하는 것에 대해 설명하겠습니다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B17A8-3620-704E-A2B7-B18EDCB951B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85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629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3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21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55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9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61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5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07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3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8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7BA102-409C-4743-A192-541950447BE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7A8BB7-ECF2-A540-B09F-C53F194FFA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56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BBFB482-B88B-1C43-ABA9-70ABFE2E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430" y="1037587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ore-KR" sz="6600" dirty="0"/>
              <a:t>JUMP2Pyton</a:t>
            </a:r>
            <a:endParaRPr kumimoji="1" lang="ko-Kore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0612E-0FC0-BF4E-9653-9919027D5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354" y="2604655"/>
            <a:ext cx="2593610" cy="18560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R" dirty="0"/>
              <a:t>1</a:t>
            </a:r>
            <a:r>
              <a:rPr kumimoji="1" lang="ko-KR" altLang="en-US" dirty="0"/>
              <a:t>장</a:t>
            </a:r>
            <a:r>
              <a:rPr kumimoji="1" lang="en-US" altLang="ko-KR" dirty="0"/>
              <a:t>~2-3</a:t>
            </a:r>
            <a:r>
              <a:rPr kumimoji="1" lang="ko-KR" altLang="en-US" dirty="0"/>
              <a:t>장</a:t>
            </a:r>
            <a:endParaRPr kumimoji="1" lang="ko-Kore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DAA4A4-E828-EB45-9C3F-DD52516AD47C}"/>
              </a:ext>
            </a:extLst>
          </p:cNvPr>
          <p:cNvSpPr txBox="1"/>
          <p:nvPr/>
        </p:nvSpPr>
        <p:spPr>
          <a:xfrm>
            <a:off x="8440869" y="4451181"/>
            <a:ext cx="227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293018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 err="1"/>
              <a:t>응용학과</a:t>
            </a:r>
            <a:endParaRPr kumimoji="1" lang="en-US" altLang="ko-KR" dirty="0"/>
          </a:p>
          <a:p>
            <a:pPr algn="r"/>
            <a:r>
              <a:rPr kumimoji="1" lang="ko-KR" altLang="en-US" dirty="0" err="1"/>
              <a:t>강명훈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05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5C3A-DB4B-E240-8B99-F497851B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프로그래밍이란</a:t>
            </a:r>
            <a:r>
              <a:rPr kumimoji="1" lang="en-US" altLang="ko-Kore-KR" b="1" dirty="0"/>
              <a:t>?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FA746-7EA3-DD4F-8712-63B706B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sz="3600" b="1" dirty="0"/>
              <a:t>프로그램</a:t>
            </a:r>
            <a:endParaRPr lang="en-US" altLang="ko-KR" dirty="0"/>
          </a:p>
          <a:p>
            <a:r>
              <a:rPr lang="ko-KR" altLang="en-US" dirty="0"/>
              <a:t>어떤 문제를 해결하기 위하여 그 처리 방법과 순서를 기술하여 컴퓨터에 주어지는 일련의 명령문 집합체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ore-KR" altLang="en-US" dirty="0"/>
              <a:t>프로그램</a:t>
            </a:r>
            <a:r>
              <a:rPr kumimoji="1" lang="ko-KR" altLang="en-US" dirty="0"/>
              <a:t> 내부에는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무엇을 어떤 식으로 이행해라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와 같은 명령어들이 존재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이런 프로그램을 만드는 것을 프로그래밍</a:t>
            </a:r>
            <a:r>
              <a:rPr kumimoji="1" lang="en-US" altLang="ko-KR" dirty="0"/>
              <a:t>(Programming)</a:t>
            </a:r>
            <a:r>
              <a:rPr kumimoji="1" lang="ko-KR" altLang="en-US" dirty="0"/>
              <a:t>이나 코딩</a:t>
            </a:r>
            <a:r>
              <a:rPr kumimoji="1" lang="en-US" altLang="ko-KR" dirty="0"/>
              <a:t>(Coding) </a:t>
            </a:r>
            <a:r>
              <a:rPr kumimoji="1" lang="ko-KR" altLang="en-US" dirty="0"/>
              <a:t>이라 함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667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EC21-B375-F249-8876-242732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프로그래밍이란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BB095-49AB-D449-BC32-D6FD5329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22" y="2694170"/>
            <a:ext cx="3949775" cy="30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E0DD0-8BB8-7544-A550-3DF40C411E3E}"/>
              </a:ext>
            </a:extLst>
          </p:cNvPr>
          <p:cNvSpPr txBox="1"/>
          <p:nvPr/>
        </p:nvSpPr>
        <p:spPr>
          <a:xfrm>
            <a:off x="2377297" y="226887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기계어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99456-7C88-0545-B930-9E63EEDE95E9}"/>
              </a:ext>
            </a:extLst>
          </p:cNvPr>
          <p:cNvSpPr txBox="1"/>
          <p:nvPr/>
        </p:nvSpPr>
        <p:spPr>
          <a:xfrm>
            <a:off x="8581091" y="226887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소스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68CD474-CBDC-C640-A764-40BF37190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705" y="2694170"/>
            <a:ext cx="4507302" cy="30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F6670-DAF1-D74A-A27B-C7FD3370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컴파일러 방식의 언어</a:t>
            </a:r>
            <a:r>
              <a:rPr kumimoji="1" lang="en-US" altLang="ko-KR" dirty="0"/>
              <a:t>(c</a:t>
            </a:r>
            <a:r>
              <a:rPr kumimoji="1" lang="ko-KR" altLang="en-US" dirty="0"/>
              <a:t>언어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3F0D3-3AE4-FE4F-BCFA-8E765B8A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22" y="2694170"/>
            <a:ext cx="3949775" cy="30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53D20-9766-7B4A-9BFF-073E7BDABA83}"/>
              </a:ext>
            </a:extLst>
          </p:cNvPr>
          <p:cNvSpPr txBox="1"/>
          <p:nvPr/>
        </p:nvSpPr>
        <p:spPr>
          <a:xfrm>
            <a:off x="2377297" y="226887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기계어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A17EF-7E0A-DF44-91AC-BE5FEC6B6BE6}"/>
              </a:ext>
            </a:extLst>
          </p:cNvPr>
          <p:cNvSpPr txBox="1"/>
          <p:nvPr/>
        </p:nvSpPr>
        <p:spPr>
          <a:xfrm>
            <a:off x="8581091" y="226887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소스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0CE74D-6C8C-6346-A731-C04D9F08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705" y="2694170"/>
            <a:ext cx="4507302" cy="3065369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20BAFEB0-D394-0B49-A57A-74271E98EC46}"/>
              </a:ext>
            </a:extLst>
          </p:cNvPr>
          <p:cNvSpPr/>
          <p:nvPr/>
        </p:nvSpPr>
        <p:spPr>
          <a:xfrm>
            <a:off x="5356624" y="3345111"/>
            <a:ext cx="1502228" cy="176348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109F1-DF9B-834A-AF78-50F666FA8FCA}"/>
              </a:ext>
            </a:extLst>
          </p:cNvPr>
          <p:cNvSpPr txBox="1"/>
          <p:nvPr/>
        </p:nvSpPr>
        <p:spPr>
          <a:xfrm>
            <a:off x="5542002" y="4042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컴파일</a:t>
            </a:r>
            <a:r>
              <a:rPr kumimoji="1" lang="ko-KR" altLang="en-US" dirty="0"/>
              <a:t>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63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F3AA-BAFD-264E-B5BC-3914628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300" dirty="0"/>
              <a:t>파이썬과</a:t>
            </a:r>
            <a:r>
              <a:rPr kumimoji="1" lang="ko-KR" altLang="en-US" sz="4300" dirty="0"/>
              <a:t> 같은 인터프리터 방식의 언어</a:t>
            </a:r>
            <a:endParaRPr kumimoji="1" lang="ko-Kore-KR" altLang="en-US" sz="4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EB09B7-6871-6343-94F9-5B24EA9B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71700"/>
            <a:ext cx="3949775" cy="30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F8A73-5A0C-DA49-B445-8BCF3E563BC7}"/>
              </a:ext>
            </a:extLst>
          </p:cNvPr>
          <p:cNvSpPr txBox="1"/>
          <p:nvPr/>
        </p:nvSpPr>
        <p:spPr>
          <a:xfrm>
            <a:off x="2421975" y="174640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기계어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48636-A1CF-484C-88FC-6874645C1ABB}"/>
              </a:ext>
            </a:extLst>
          </p:cNvPr>
          <p:cNvSpPr txBox="1"/>
          <p:nvPr/>
        </p:nvSpPr>
        <p:spPr>
          <a:xfrm>
            <a:off x="8625769" y="1746404"/>
            <a:ext cx="194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소스</a:t>
            </a:r>
            <a:r>
              <a:rPr kumimoji="1" lang="ko-KR" altLang="en-US" sz="2400" b="1" dirty="0"/>
              <a:t> 코드</a:t>
            </a:r>
            <a:endParaRPr kumimoji="1" lang="ko-Kore-KR" altLang="en-US" sz="24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374CF4-E7AE-DC44-B7BD-0BAFB04F3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83" y="2171700"/>
            <a:ext cx="4507302" cy="306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EF81B1-CEDF-E24A-9984-D4A3611CC05D}"/>
              </a:ext>
            </a:extLst>
          </p:cNvPr>
          <p:cNvSpPr txBox="1"/>
          <p:nvPr/>
        </p:nvSpPr>
        <p:spPr>
          <a:xfrm>
            <a:off x="1420586" y="5731329"/>
            <a:ext cx="889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u="sng" dirty="0"/>
              <a:t>인터프리터</a:t>
            </a:r>
            <a:r>
              <a:rPr kumimoji="1" lang="ko-KR" altLang="en-US" sz="2800" u="sng" dirty="0"/>
              <a:t> 방식의 언어는 </a:t>
            </a:r>
            <a:r>
              <a:rPr kumimoji="1" lang="ko-KR" altLang="en-US" sz="2800" u="sng" dirty="0" err="1"/>
              <a:t>대화형식의</a:t>
            </a:r>
            <a:r>
              <a:rPr kumimoji="1" lang="ko-KR" altLang="en-US" sz="2800" u="sng" dirty="0"/>
              <a:t> 코딩이 가능하다</a:t>
            </a:r>
            <a:endParaRPr kumimoji="1" lang="ko-Kore-KR" altLang="en-US" sz="2800" u="sng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4F6118-A499-9C40-BF0D-A0AD44D18896}"/>
              </a:ext>
            </a:extLst>
          </p:cNvPr>
          <p:cNvSpPr/>
          <p:nvPr/>
        </p:nvSpPr>
        <p:spPr>
          <a:xfrm>
            <a:off x="5411545" y="2171700"/>
            <a:ext cx="1371392" cy="28864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96256A4-2980-734A-9093-0D7008223686}"/>
              </a:ext>
            </a:extLst>
          </p:cNvPr>
          <p:cNvSpPr/>
          <p:nvPr/>
        </p:nvSpPr>
        <p:spPr>
          <a:xfrm>
            <a:off x="5439822" y="2822641"/>
            <a:ext cx="1502228" cy="17634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E7EEB-80E0-D44B-A153-44A894EE8ED9}"/>
              </a:ext>
            </a:extLst>
          </p:cNvPr>
          <p:cNvSpPr txBox="1"/>
          <p:nvPr/>
        </p:nvSpPr>
        <p:spPr>
          <a:xfrm>
            <a:off x="5483002" y="35197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인터프리터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5B8BD-00BC-8C42-ADD9-3F5C47BDACEA}"/>
              </a:ext>
            </a:extLst>
          </p:cNvPr>
          <p:cNvSpPr txBox="1"/>
          <p:nvPr/>
        </p:nvSpPr>
        <p:spPr>
          <a:xfrm>
            <a:off x="5702096" y="245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파이썬</a:t>
            </a:r>
          </a:p>
        </p:txBody>
      </p:sp>
    </p:spTree>
    <p:extLst>
      <p:ext uri="{BB962C8B-B14F-4D97-AF65-F5344CB8AC3E}">
        <p14:creationId xmlns:p14="http://schemas.microsoft.com/office/powerpoint/2010/main" val="32349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9B33E-FE01-8F47-A273-B401C38A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파이썬의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87F-36D7-B542-B72F-C35EE7D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672"/>
            <a:ext cx="9601200" cy="3581400"/>
          </a:xfrm>
        </p:spPr>
        <p:txBody>
          <a:bodyPr/>
          <a:lstStyle/>
          <a:p>
            <a:r>
              <a:rPr kumimoji="1" lang="ko-Kore-KR" altLang="en-US" dirty="0"/>
              <a:t>파이썬은</a:t>
            </a:r>
            <a:r>
              <a:rPr kumimoji="1" lang="ko-KR" altLang="en-US" dirty="0"/>
              <a:t> 귀도 반 </a:t>
            </a:r>
            <a:r>
              <a:rPr kumimoji="1" lang="ko-KR" altLang="en-US" dirty="0" err="1"/>
              <a:t>로썸이라는</a:t>
            </a:r>
            <a:r>
              <a:rPr kumimoji="1" lang="ko-KR" altLang="en-US" dirty="0"/>
              <a:t> 개발자가 </a:t>
            </a:r>
            <a:r>
              <a:rPr kumimoji="1" lang="en-US" altLang="ko-KR" dirty="0"/>
              <a:t>1991</a:t>
            </a:r>
            <a:r>
              <a:rPr kumimoji="1" lang="ko-KR" altLang="en-US" dirty="0"/>
              <a:t>년에 개발했다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파이썬은</a:t>
            </a:r>
            <a:r>
              <a:rPr kumimoji="1" lang="ko-KR" altLang="en-US" dirty="0"/>
              <a:t> 오래된 언어들에 비해 인간다운 언어이다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파이썬은</a:t>
            </a:r>
            <a:r>
              <a:rPr kumimoji="1" lang="ko-KR" altLang="en-US" dirty="0"/>
              <a:t> 다른 언어들에 비해 직관적이고 친절하다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023F8-73E0-6B49-B2A4-91189FB4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43" y="4249058"/>
            <a:ext cx="7924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0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{BCF771F6-8DFC-4243-964B-FAED45417879}tf10001072</Template>
  <TotalTime>8639</TotalTime>
  <Words>452</Words>
  <Application>Microsoft Macintosh PowerPoint</Application>
  <PresentationFormat>와이드스크린</PresentationFormat>
  <Paragraphs>47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자르기</vt:lpstr>
      <vt:lpstr>JUMP2Pyton</vt:lpstr>
      <vt:lpstr>프로그래밍이란?</vt:lpstr>
      <vt:lpstr>프로그래밍이란?</vt:lpstr>
      <vt:lpstr>컴파일러 방식의 언어(c언어)</vt:lpstr>
      <vt:lpstr>파이썬과 같은 인터프리터 방식의 언어</vt:lpstr>
      <vt:lpstr>파이썬의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JUMP2Pyton</dc:title>
  <dc:creator>명훈 강</dc:creator>
  <cp:lastModifiedBy>명훈 강</cp:lastModifiedBy>
  <cp:revision>1</cp:revision>
  <dcterms:created xsi:type="dcterms:W3CDTF">2022-03-29T06:07:54Z</dcterms:created>
  <dcterms:modified xsi:type="dcterms:W3CDTF">2022-04-04T06:07:08Z</dcterms:modified>
</cp:coreProperties>
</file>