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5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85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78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2022-05-11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15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19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26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10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72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6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46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1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</a:rPr>
              <a:t>인클루도</a:t>
            </a:r>
            <a:r>
              <a:rPr lang="ko-KR" altLang="en-US" sz="4800" dirty="0">
                <a:solidFill>
                  <a:schemeClr val="bg1"/>
                </a:solidFill>
              </a:rPr>
              <a:t> 동아리 </a:t>
            </a:r>
            <a:r>
              <a:rPr lang="en-US" altLang="ko-KR" sz="4800" dirty="0">
                <a:solidFill>
                  <a:schemeClr val="bg1"/>
                </a:solidFill>
              </a:rPr>
              <a:t>1</a:t>
            </a:r>
            <a:r>
              <a:rPr lang="ko-KR" altLang="en-US" sz="4800" dirty="0">
                <a:solidFill>
                  <a:schemeClr val="bg1"/>
                </a:solidFill>
              </a:rPr>
              <a:t>주</a:t>
            </a:r>
            <a:r>
              <a:rPr lang="en-US" altLang="ko-KR" sz="4800" dirty="0">
                <a:solidFill>
                  <a:schemeClr val="bg1"/>
                </a:solidFill>
              </a:rPr>
              <a:t>-1 </a:t>
            </a:r>
            <a:r>
              <a:rPr lang="ko-KR" altLang="en-US" sz="4800" dirty="0">
                <a:solidFill>
                  <a:schemeClr val="bg1"/>
                </a:solidFill>
              </a:rPr>
              <a:t>발표</a:t>
            </a:r>
            <a:r>
              <a:rPr lang="en-US" altLang="ko-KR" sz="4800" dirty="0">
                <a:solidFill>
                  <a:schemeClr val="bg1"/>
                </a:solidFill>
              </a:rPr>
              <a:t>			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조윤서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</a:rPr>
              <a:t>숫자형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문자열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 리스트 </a:t>
            </a:r>
            <a:r>
              <a:rPr lang="en-US" altLang="ko-KR" dirty="0">
                <a:cs typeface="Segoe UI Light" panose="020B0502040204020203" pitchFamily="34" charset="0"/>
              </a:rPr>
              <a:t>part2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07864-DB4D-4688-86F2-90F05F79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8" y="1237957"/>
            <a:ext cx="6102099" cy="5171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070661-6AB3-49AE-8AD6-72E61472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38" y="1237957"/>
            <a:ext cx="5735766" cy="55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 리스트 </a:t>
            </a:r>
            <a:r>
              <a:rPr lang="en-US" altLang="ko-KR" dirty="0">
                <a:cs typeface="Segoe UI Light" panose="020B0502040204020203" pitchFamily="34" charset="0"/>
              </a:rPr>
              <a:t>part3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8CBF18-D401-4DE8-B59B-1CB403AF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5" y="1280160"/>
            <a:ext cx="4859438" cy="5246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522A1D-4D82-4489-8068-F7D8C3AF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582" y="1332684"/>
            <a:ext cx="563006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Cf.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나누기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곱셈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//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나눗셈 후 몫만 표현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%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나눗셈 후 나머지만 표현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\n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문자열 내에서의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줄바꿈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\t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문자열 사이에 탭 간격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\\ : \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소수점 표현하기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“%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소수점 앞 칸수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소수점 자릿수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f” %3.2313412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 = 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abcdef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’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a.find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(‘b’)  /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a.count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(‘b’)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자료형이란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값의 타입을 알려줌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자료에 대한 타입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숫자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어떤 값을 담는 자료구조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리스트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튜플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딕셔너리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집합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파이썬에서의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변수란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오른쪽의 값을 왼쪽에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담아주는것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! 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수학에서의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같다로의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파이썬에서는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==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사용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특정 변수의 타입을 알기 위해선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type(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특정변수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숫자형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정수형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1, 0, -40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실수형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float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1.0, 2.34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문자열</a:t>
            </a:r>
            <a:r>
              <a:rPr lang="en-US" altLang="ko-KR" dirty="0">
                <a:cs typeface="Segoe UI Light" panose="020B0502040204020203" pitchFamily="34" charset="0"/>
              </a:rPr>
              <a:t>part1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“, 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통해 문자열을 만들 수 있음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print(“””hello ‘python’~”””)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hello ‘python’~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Þ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print(“hello \‘python\’~”)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hello ‘python’~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Þ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vs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숫자형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‘1’ + ‘1’ = 11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1+1 = 2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문자열</a:t>
            </a:r>
            <a:r>
              <a:rPr lang="en-US" altLang="ko-KR" dirty="0">
                <a:cs typeface="Segoe UI Light" panose="020B0502040204020203" pitchFamily="34" charset="0"/>
              </a:rPr>
              <a:t>part2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문자열 인덱싱“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앞에부터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0,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뒤에부터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-1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 그림의 문자열을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msg = “Hello Python”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 하자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len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(msg) =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길이 구하기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12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msg[4] = o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msg[1:4] = ell (0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msg[:5] = Hello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486D12-47C8-4FE3-8165-7B98CFBE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9" y="1912686"/>
            <a:ext cx="4548554" cy="13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문자열</a:t>
            </a:r>
            <a:r>
              <a:rPr lang="en-US" altLang="ko-KR" dirty="0">
                <a:cs typeface="Segoe UI Light" panose="020B0502040204020203" pitchFamily="34" charset="0"/>
              </a:rPr>
              <a:t>part3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5058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문자열 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포매팅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문자열 안의 특정한 값만이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바뀔때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&gt;&gt;&gt;“I eat %d apples.” %5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‘I eat 3 apples.’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&gt;&gt;&gt;number = ‘eight’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&gt;&gt;&gt;“I eat %s apples.” % number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‘I eat eight apples.’                       __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문자값을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나타내는 변수로 대입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 = ‘I eat {} everyday’ .format(‘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’)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%s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문자열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 %d =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 %f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부동소수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문자열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코드 </a:t>
            </a:r>
            <a:r>
              <a:rPr lang="en-US" altLang="ko-KR" dirty="0">
                <a:cs typeface="Segoe UI Light" panose="020B0502040204020203" pitchFamily="34" charset="0"/>
              </a:rPr>
              <a:t>part1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0363DF-4FE2-41B6-87FB-DC957044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4" y="1362693"/>
            <a:ext cx="5384928" cy="50313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9969CD-2A08-4C98-89AB-A7839C11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15" y="1362692"/>
            <a:ext cx="5932953" cy="50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문자열 코드 </a:t>
            </a:r>
            <a:r>
              <a:rPr lang="en-US" altLang="ko-KR" dirty="0">
                <a:cs typeface="Segoe UI Light" panose="020B0502040204020203" pitchFamily="34" charset="0"/>
              </a:rPr>
              <a:t>part2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6AB70-9561-462F-95C3-57E84B27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14" y="1241567"/>
            <a:ext cx="5479114" cy="51683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3E0BAD-6692-41FE-A288-E3AC2AE9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528" y="1241567"/>
            <a:ext cx="6224493" cy="28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6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자료형 </a:t>
            </a:r>
            <a:r>
              <a:rPr lang="en-US" altLang="ko-KR" dirty="0">
                <a:cs typeface="Segoe UI Light" panose="020B0502040204020203" pitchFamily="34" charset="0"/>
              </a:rPr>
              <a:t>_</a:t>
            </a:r>
            <a:r>
              <a:rPr lang="ko-KR" altLang="en-US" dirty="0">
                <a:cs typeface="Segoe UI Light" panose="020B0502040204020203" pitchFamily="34" charset="0"/>
              </a:rPr>
              <a:t>리스트 </a:t>
            </a:r>
            <a:r>
              <a:rPr lang="en-US" altLang="ko-KR" dirty="0">
                <a:cs typeface="Segoe UI Light" panose="020B0502040204020203" pitchFamily="34" charset="0"/>
              </a:rPr>
              <a:t>part1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68815" cy="47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 = [A, B, “C”,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윤서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]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리스트는 보다 수정이 편리하다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인덱싱과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슬라이싱은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앞서 문자열에서 봐왔던 방법과 동일하다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315B2F-45C6-40A6-AF92-719CC2AA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9" y="2906710"/>
            <a:ext cx="3048425" cy="14384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8A5A1C-2880-4F12-AA3E-39E4D867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99" y="1256984"/>
            <a:ext cx="5326169" cy="51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414</Words>
  <Application>Microsoft Office PowerPoint</Application>
  <PresentationFormat>와이드스크린</PresentationFormat>
  <Paragraphs>97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Segoe UI</vt:lpstr>
      <vt:lpstr>Segoe UI Light</vt:lpstr>
      <vt:lpstr>Symbol</vt:lpstr>
      <vt:lpstr>WelcomeDoc</vt:lpstr>
      <vt:lpstr>인클루도 동아리 1주-1 발표   </vt:lpstr>
      <vt:lpstr>자료형</vt:lpstr>
      <vt:lpstr>자료형 _숫자형</vt:lpstr>
      <vt:lpstr>자료형 _문자열part1</vt:lpstr>
      <vt:lpstr>자료형 _문자열part2</vt:lpstr>
      <vt:lpstr>자료형 _문자열part3</vt:lpstr>
      <vt:lpstr>자료형 _문자열 코드 part1</vt:lpstr>
      <vt:lpstr>자료형 _문자열 코드 part2</vt:lpstr>
      <vt:lpstr>자료형 _리스트 part1</vt:lpstr>
      <vt:lpstr>자료형 _ 리스트 part2</vt:lpstr>
      <vt:lpstr>자료형 _ 리스트 part3</vt:lpstr>
      <vt:lpstr>Cf.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2022-05-11T02:24:58Z</dcterms:created>
  <dcterms:modified xsi:type="dcterms:W3CDTF">2022-05-11T03:38:44Z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