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0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0B03-3354-4512-B0FA-E5065E12F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9ED7D-0DB6-41B3-965B-3B5C3535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17B4C-C046-4E08-B1C0-82324792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EC7BE-5CC0-4AF2-8DD0-1F8A96EC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62847-7FB3-4A83-A9FD-CE3116EB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6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76DE-9D3B-4D51-B970-906A10CE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6148B-7A87-4949-8259-E7D7C0E3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65E62-3D34-4FA8-8BB6-6C38C212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B6B51-569A-4460-812D-D40555A6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E4839-2F2C-4108-BA9C-A0068AFD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0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535BD4-E0FB-40C1-A2EC-063D10F7E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8E504-B0D9-4909-BE82-6614F244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E154-EA94-4C0D-B5D7-E6439DB1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7DAE8-B0C9-46DC-A0E5-342FA7FB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60DF7-E3BC-4937-A85B-66BDD506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6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D466-B486-4C3A-9980-7D01C46C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FE29-2DBB-41D0-92AD-5AE8ADCF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6B65-DCB3-4D58-9448-55388314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59010-58FB-4043-8350-854DFEE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612DA-915D-449B-9202-731A4B4F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4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0968-3ED0-4DA5-BCE7-BCD1FFCB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97C73-B733-44AC-B758-0B5EF494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D7AE5-246D-4E53-9F90-149C2E18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2559B-7491-4109-9471-C0B567F7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5841-8AFD-48A0-BC08-1F928C1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DB1C-24F2-403A-B58E-19077C5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CF4EC-EF94-4C2F-8554-26E9AA6B3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D8D2D-A085-4881-B6E3-6B1F03DF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2E4D6-6CFF-417F-9928-13FCFAFE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68DE-70C0-430A-ABA5-9A8B5516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AA09B-A0CB-45B5-81B1-A3ECA828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7413-6A76-4AD3-B655-17B568AE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B874-3388-4777-B409-335E54CD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9F79-0920-495B-8A6D-3844C22A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C80F9-D222-4628-BDBF-E6C72713F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B2252-43E4-4E9B-A987-4712C1DCD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F3520-8FB6-422C-9395-3EB90A8E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AEE5E-9E88-46E4-A741-B94D788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F88F6-5DB9-4853-A684-B39C5F68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1315-5045-47BE-8E3E-62FDDF7D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8B34-91F9-4821-8A71-736B196A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314F6-4165-43BF-926D-21023EE8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3918C-EBAB-4A72-AE42-0FEA537E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FA583A-4604-4D71-9B5D-F41AA218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E512B-2420-4368-885F-C4D919A6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736C5-E493-475F-999F-43E777D7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C8FC-B916-487D-BD24-E1D9442A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AA780-E5C1-4E43-A261-5A902C96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AD0F0-602F-4AD8-A9DD-B7BB6958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A54BE-D3D7-4033-BCB8-9BF766C8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ED77B-1FE9-408D-8247-492BA424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1FC2C-6DF0-4A57-881C-2C22CB47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491D5-104A-44FA-B870-3857D4B5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B38D9-D7A4-475F-80F7-C55CF8C5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76A6-824B-48A9-9F92-7C566990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57A1D-BFFA-44E5-A1EB-5EFB7C63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CAC4E-F6EE-44D0-8AA6-0A5126AE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80007-2D90-4A24-9BB0-A723E87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BB036-8803-4E86-AA23-E5F5918B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BA98C-3D60-419C-BECA-D9FC28E7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ED48-08E0-4DF6-BDBC-740170241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24F5-5B7B-4A12-BF0F-2B74F0E49A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AD89B-4183-4737-9324-AEC6E05F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6E8B9-2988-4671-8F5B-9D4E8A68A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ACE3-24F6-46E4-A068-B4E3AC1C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2E05D-8007-4F93-8E50-C7A0F69C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EBAA2-45EE-441E-A738-888D7C60E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~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0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F163-D6CE-42B6-9346-CAF10E4A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491C2-EDC8-40AE-955A-F3EFB76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변수는 객체이다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배열형 변수는 포인터와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변수가 값이 아닌 주소를 갖는다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값을 주고 싶으면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or copy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7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8FB7-4F1D-4534-A0E2-F4B2C79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51BFE-99E7-4F39-AD4C-DD2C03CE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변수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여러개에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여러개의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값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을 한번에 넣으면 순서대로 들어간다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변수의 개수와 </a:t>
            </a:r>
            <a:r>
              <a:rPr lang="ko-KR" altLang="en-US" sz="20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값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의 개수가 같아야 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Ex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(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a,b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)=(“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life”,“python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”)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a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=“life”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b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=“python”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a,b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=(“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life”,“python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”)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와 같다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a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,b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=1,2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도 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27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F59F9-2EC2-4A48-A618-6F8B4CD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E393A-CA3A-4361-A473-FDFF5DF1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파이썬은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 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3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의 변수가 없어도 교환할 수 있다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변수의 값을 교환할 때 콤마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(,)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를 사용하여 간편히 할 수 있다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ex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a=3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b=5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a,b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=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b,a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5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4141D-E541-439F-A20E-6E882086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F8972-6E6D-442D-B545-B304515B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바꿀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주소는 바꿀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문자열 포인터와 비슷하다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62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2517-E078-403E-A129-784518F2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39807-2C78-4A78-8858-29660465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ko-KR" altLang="en-US" dirty="0"/>
              <a:t>*</a:t>
            </a:r>
            <a:r>
              <a:rPr lang="en-US" altLang="ko-KR" dirty="0"/>
              <a:t>str =“hello”;</a:t>
            </a:r>
          </a:p>
          <a:p>
            <a:pPr marL="0" indent="0">
              <a:buNone/>
            </a:pPr>
            <a:r>
              <a:rPr lang="en-US" altLang="ko-KR" dirty="0"/>
              <a:t>str[0] =“H”; (</a:t>
            </a:r>
            <a:r>
              <a:rPr lang="ko-KR" altLang="en-US" dirty="0"/>
              <a:t>잘못된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*</a:t>
            </a:r>
            <a:r>
              <a:rPr lang="en-US" altLang="ko-KR" dirty="0"/>
              <a:t>str = “Hello”; (</a:t>
            </a:r>
            <a:r>
              <a:rPr lang="ko-KR" altLang="en-US" dirty="0"/>
              <a:t>올바른 표현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t1=(1,2,3)</a:t>
            </a:r>
          </a:p>
          <a:p>
            <a:pPr marL="0" indent="0">
              <a:buNone/>
            </a:pPr>
            <a:r>
              <a:rPr lang="en-US" altLang="ko-KR" dirty="0"/>
              <a:t>t1[0] = 2 (</a:t>
            </a:r>
            <a:r>
              <a:rPr lang="ko-KR" altLang="en-US" dirty="0"/>
              <a:t>잘못된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t1 =(2,2,3) (</a:t>
            </a:r>
            <a:r>
              <a:rPr lang="ko-KR" altLang="en-US" dirty="0"/>
              <a:t>올바른 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BEE4E-FA2F-40D8-8994-9FD32BBB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414B4-1805-4565-9986-2469C6E6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인덱스가 없고</a:t>
            </a:r>
            <a:r>
              <a:rPr lang="en-US" altLang="ko-KR" dirty="0"/>
              <a:t>, key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-&gt;Key</a:t>
            </a:r>
            <a:r>
              <a:rPr lang="ko-KR" altLang="en-US" dirty="0"/>
              <a:t>로 접근한다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5BF5-254B-4B0B-8AAA-3B21F3B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56E15-8BB9-4599-9BE3-4F1BB924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a={1:’a’}     key:1 value: ‘a’</a:t>
            </a:r>
          </a:p>
          <a:p>
            <a:pPr marL="0" indent="0">
              <a:buNone/>
            </a:pPr>
            <a:r>
              <a:rPr lang="en-US" altLang="ko-KR" dirty="0"/>
              <a:t>a[0] (</a:t>
            </a:r>
            <a:r>
              <a:rPr lang="ko-KR" altLang="en-US" dirty="0"/>
              <a:t>잘못된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a[1] (</a:t>
            </a:r>
            <a:r>
              <a:rPr lang="ko-KR" altLang="en-US" dirty="0"/>
              <a:t>올바른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E3C67-AB66-44A5-9CB7-693BB6E6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29" y="2152083"/>
            <a:ext cx="3560907" cy="39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2C4CD-64E3-4008-BB2B-62BE1F86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8703D-E4D8-4E07-985E-0E015B10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수학의 집합과 비슷하다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원소는 중복되지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 err="1"/>
              <a:t>원소간의</a:t>
            </a:r>
            <a:r>
              <a:rPr lang="ko-KR" altLang="en-US" dirty="0"/>
              <a:t> 순서는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en-US" altLang="ko-KR" dirty="0"/>
              <a:t>, </a:t>
            </a:r>
            <a:r>
              <a:rPr lang="ko-KR" altLang="en-US" dirty="0"/>
              <a:t>교집합이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교집합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: &amp; , intersection()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합집합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: |, union()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차집합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: -, difference()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12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2067D-868C-40A7-A17B-1460D55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DDE79-C373-41F4-A854-4540716E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원소들간의</a:t>
            </a:r>
            <a:r>
              <a:rPr lang="ko-KR" altLang="en-US" dirty="0"/>
              <a:t> 순서가 없으므로 인덱스가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인덱스로 접근이 불가능하다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A={0,1,2,3}</a:t>
            </a:r>
          </a:p>
          <a:p>
            <a:pPr marL="0" indent="0">
              <a:buNone/>
            </a:pPr>
            <a:r>
              <a:rPr lang="en-US" altLang="ko-KR" dirty="0"/>
              <a:t>print(A[0])  (</a:t>
            </a:r>
            <a:r>
              <a:rPr lang="ko-KR" altLang="en-US" dirty="0"/>
              <a:t>잘못된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print(A)  (</a:t>
            </a:r>
            <a:r>
              <a:rPr lang="ko-KR" altLang="en-US" dirty="0"/>
              <a:t>올바른 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44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983F3-7181-4B7F-A0A1-C3178557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1BF22-5B75-4137-A15C-BD455D94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0, </a:t>
            </a:r>
            <a:r>
              <a:rPr lang="ko-KR" altLang="en-US" dirty="0"/>
              <a:t>빈 배열형 변수와</a:t>
            </a:r>
            <a:r>
              <a:rPr lang="en-US" altLang="ko-KR" dirty="0"/>
              <a:t> none</a:t>
            </a:r>
            <a:r>
              <a:rPr lang="ko-KR" altLang="en-US" dirty="0"/>
              <a:t>은 거짓이다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그 외엔 다 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4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9BA3A-C792-42E3-BF1D-021AD9F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ACBB3-1659-4B21-B97E-4D2D54AF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배열형 변수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“”</a:t>
            </a:r>
          </a:p>
          <a:p>
            <a:pPr>
              <a:buFontTx/>
              <a:buChar char="-"/>
            </a:pPr>
            <a:r>
              <a:rPr lang="en-US" altLang="ko-KR" dirty="0"/>
              <a:t>[]</a:t>
            </a:r>
          </a:p>
          <a:p>
            <a:pPr>
              <a:buFontTx/>
              <a:buChar char="-"/>
            </a:pP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89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348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파이썬 </vt:lpstr>
      <vt:lpstr>튜플</vt:lpstr>
      <vt:lpstr>튜플</vt:lpstr>
      <vt:lpstr>딕셔너리</vt:lpstr>
      <vt:lpstr>딕셔너리</vt:lpstr>
      <vt:lpstr>집합</vt:lpstr>
      <vt:lpstr>집합</vt:lpstr>
      <vt:lpstr>불</vt:lpstr>
      <vt:lpstr>불</vt:lpstr>
      <vt:lpstr>변수</vt:lpstr>
      <vt:lpstr>변수</vt:lpstr>
      <vt:lpstr>변수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</dc:title>
  <dc:creator>wrg2674 wrg2674</dc:creator>
  <cp:lastModifiedBy>wrg2674 wrg2674</cp:lastModifiedBy>
  <cp:revision>13</cp:revision>
  <dcterms:created xsi:type="dcterms:W3CDTF">2022-03-27T15:51:02Z</dcterms:created>
  <dcterms:modified xsi:type="dcterms:W3CDTF">2022-03-30T08:43:06Z</dcterms:modified>
</cp:coreProperties>
</file>