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35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Relationship Id="rId3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제어문</a:t>
            </a:r>
            <a:br>
              <a:rPr lang="ko-KR" altLang="en-US" dirty="0">
                <a:ea typeface="맑은 고딕"/>
              </a:rPr>
            </a:b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l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8B63D-DD7E-F492-CA2A-4535EEAA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while</a:t>
            </a:r>
            <a:r>
              <a:rPr lang="ko-KR" altLang="en-US" dirty="0">
                <a:ea typeface="맑은 고딕"/>
              </a:rPr>
              <a:t> 문의 처음으로 돌아가기, 무한루프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만약 반복문의 조건에 맞지 않는다면</a:t>
            </a:r>
            <a:r>
              <a:rPr lang="en-US" altLang="ko-KR"/>
              <a:t>?</a:t>
            </a:r>
            <a:r>
              <a:rPr lang="ko-KR" altLang="en-US"/>
              <a:t> </a:t>
            </a:r>
            <a:endParaRPr lang="ko-KR" altLang="en-US"/>
          </a:p>
          <a:p>
            <a:pPr lvl="0">
              <a:defRPr/>
            </a:pP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05701" y="1327408"/>
            <a:ext cx="3905553" cy="553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262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EE70C-7129-A40F-151D-6834650B8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for</a:t>
            </a:r>
            <a:endParaRPr lang="ko-KR" altLang="en-US" dirty="0" err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for [</a:t>
            </a:r>
            <a:r>
              <a:rPr lang="ko-KR" altLang="en-US"/>
              <a:t>변수</a:t>
            </a:r>
            <a:r>
              <a:rPr lang="en-US" altLang="ko-KR"/>
              <a:t>]</a:t>
            </a:r>
            <a:r>
              <a:rPr lang="ko-KR" altLang="en-US"/>
              <a:t> </a:t>
            </a:r>
            <a:r>
              <a:rPr lang="en-US" altLang="ko-KR"/>
              <a:t>in</a:t>
            </a:r>
            <a:r>
              <a:rPr lang="ko-KR" altLang="en-US"/>
              <a:t> </a:t>
            </a:r>
            <a:r>
              <a:rPr lang="en-US" altLang="ko-KR"/>
              <a:t>[</a:t>
            </a:r>
            <a:r>
              <a:rPr lang="ko-KR" altLang="en-US"/>
              <a:t>문자열</a:t>
            </a:r>
            <a:r>
              <a:rPr lang="en-US" altLang="ko-KR"/>
              <a:t>,</a:t>
            </a:r>
            <a:r>
              <a:rPr lang="ko-KR" altLang="en-US"/>
              <a:t> 리스트</a:t>
            </a:r>
            <a:r>
              <a:rPr lang="en-US" altLang="ko-KR"/>
              <a:t>,</a:t>
            </a:r>
            <a:r>
              <a:rPr lang="ko-KR" altLang="en-US"/>
              <a:t> 튜플</a:t>
            </a:r>
            <a:r>
              <a:rPr lang="en-US" altLang="ko-KR"/>
              <a:t>]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in </a:t>
            </a:r>
            <a:r>
              <a:rPr lang="ko-KR" altLang="en-US"/>
              <a:t>뒤의 문자열</a:t>
            </a:r>
            <a:r>
              <a:rPr lang="en-US" altLang="ko-KR"/>
              <a:t>,</a:t>
            </a:r>
            <a:r>
              <a:rPr lang="ko-KR" altLang="en-US"/>
              <a:t> 리스트</a:t>
            </a:r>
            <a:r>
              <a:rPr lang="en-US" altLang="ko-KR"/>
              <a:t>,</a:t>
            </a:r>
            <a:r>
              <a:rPr lang="ko-KR" altLang="en-US"/>
              <a:t> 튜플을 반복하여 변수에 넣음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241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CEDCD-D6A0-03DC-62DF-0AE7927B5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For</a:t>
            </a:r>
            <a:r>
              <a:rPr lang="ko-KR" altLang="en-US" dirty="0">
                <a:ea typeface="맑은 고딕"/>
              </a:rPr>
              <a:t> 와 </a:t>
            </a:r>
            <a:r>
              <a:rPr lang="ko-KR" altLang="en-US" dirty="0" err="1">
                <a:ea typeface="맑은 고딕"/>
              </a:rPr>
              <a:t>continue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반복문에서 특정 조건을 만족할때 </a:t>
            </a:r>
            <a:r>
              <a:rPr lang="en-US" altLang="ko-KR"/>
              <a:t>for</a:t>
            </a:r>
            <a:r>
              <a:rPr lang="ko-KR" altLang="en-US"/>
              <a:t>문의 처음으로 간다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24644" y="2609468"/>
            <a:ext cx="3229425" cy="2219634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87785" y="2894348"/>
            <a:ext cx="4505954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1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97B72-C4C0-570B-7409-E1F862E4C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range</a:t>
            </a:r>
            <a:endParaRPr lang="ko-KR" altLang="en-US" dirty="0" err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뜻과 같이 범위를 지정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range(0,10) </a:t>
            </a:r>
            <a:r>
              <a:rPr lang="ko-KR" altLang="en-US"/>
              <a:t>이면 </a:t>
            </a:r>
            <a:r>
              <a:rPr lang="en-US" altLang="ko-KR"/>
              <a:t>0~9</a:t>
            </a:r>
            <a:r>
              <a:rPr lang="ko-KR" altLang="en-US"/>
              <a:t>까지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62535" y="3429000"/>
            <a:ext cx="5168517" cy="207072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86473" y="2272407"/>
            <a:ext cx="4515480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79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73751-94C9-A0CA-0ACE-061A653F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리스트 내포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리스트 안에 </a:t>
            </a:r>
            <a:r>
              <a:rPr lang="en-US" altLang="ko-KR"/>
              <a:t>for</a:t>
            </a:r>
            <a:r>
              <a:rPr lang="ko-KR" altLang="en-US"/>
              <a:t>문을 포함하여 편리하게 리스트 작성 가능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여려가지 조건을 설정도 가능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2546" y="3429000"/>
            <a:ext cx="8468907" cy="199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620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2B5A1-9692-63FF-C5A6-15EC9BC03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제어문이란</a:t>
            </a:r>
            <a:r>
              <a:rPr lang="ko-KR" altLang="en-US" dirty="0">
                <a:ea typeface="맑은 고딕"/>
              </a:rPr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조건문(if), 반복문(while, for)로 구성</a:t>
            </a:r>
            <a:endParaRPr lang="ko-KR" altLang="en-US">
              <a:ea typeface="맑은 고딕"/>
            </a:endParaRPr>
          </a:p>
          <a:p>
            <a:pPr lvl="0">
              <a:defRPr/>
            </a:pPr>
            <a:r>
              <a:rPr lang="en-US" altLang="ko-KR">
                <a:ea typeface="맑은 고딕"/>
              </a:rPr>
              <a:t>for </a:t>
            </a:r>
            <a:r>
              <a:rPr lang="ko-KR" altLang="en-US">
                <a:ea typeface="맑은 고딕"/>
              </a:rPr>
              <a:t>와 </a:t>
            </a:r>
            <a:r>
              <a:rPr lang="en-US" altLang="ko-KR">
                <a:ea typeface="맑은 고딕"/>
              </a:rPr>
              <a:t>while </a:t>
            </a:r>
            <a:r>
              <a:rPr lang="ko-KR" altLang="en-US">
                <a:ea typeface="맑은 고딕"/>
              </a:rPr>
              <a:t>의 차이</a:t>
            </a:r>
            <a:endParaRPr lang="ko-KR" altLang="en-US">
              <a:ea typeface="맑은 고딕"/>
            </a:endParaRPr>
          </a:p>
          <a:p>
            <a:pPr marL="0" lvl="0" indent="0">
              <a:buNone/>
              <a:defRPr/>
            </a:pPr>
            <a:r>
              <a:rPr lang="ko-KR" altLang="en-US">
                <a:ea typeface="맑은 고딕"/>
              </a:rPr>
              <a:t>  반복 횟수가 명확하면 주로 </a:t>
            </a:r>
            <a:r>
              <a:rPr lang="en-US" altLang="ko-KR">
                <a:ea typeface="맑은 고딕"/>
              </a:rPr>
              <a:t>for</a:t>
            </a:r>
            <a:r>
              <a:rPr lang="ko-KR" altLang="en-US">
                <a:ea typeface="맑은 고딕"/>
              </a:rPr>
              <a:t>문</a:t>
            </a:r>
            <a:endParaRPr lang="ko-KR" altLang="en-US">
              <a:ea typeface="맑은 고딕"/>
            </a:endParaRPr>
          </a:p>
          <a:p>
            <a:pPr marL="0" lvl="0" indent="0">
              <a:buNone/>
              <a:defRPr/>
            </a:pPr>
            <a:r>
              <a:rPr lang="ko-KR" altLang="en-US">
                <a:ea typeface="맑은 고딕"/>
              </a:rPr>
              <a:t>  특정 조건까지 달성하는데 횟수를 모르면 주로 </a:t>
            </a:r>
            <a:r>
              <a:rPr lang="en-US" altLang="ko-KR">
                <a:ea typeface="맑은 고딕"/>
              </a:rPr>
              <a:t>while</a:t>
            </a:r>
            <a:r>
              <a:rPr lang="ko-KR" altLang="en-US">
                <a:ea typeface="맑은 고딕"/>
              </a:rPr>
              <a:t> 을 씀</a:t>
            </a:r>
            <a:endParaRPr lang="ko-KR" altLang="en-US">
              <a:ea typeface="맑은 고딕"/>
            </a:endParaRPr>
          </a:p>
          <a:p>
            <a:pPr marL="0" lvl="0" indent="0">
              <a:buNone/>
              <a:defRPr/>
            </a:pP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 while (~</a:t>
            </a:r>
            <a:r>
              <a:rPr lang="ko-KR" altLang="en-US">
                <a:ea typeface="맑은 고딕"/>
              </a:rPr>
              <a:t>가 될 때까지</a:t>
            </a:r>
            <a:r>
              <a:rPr lang="en-US" altLang="ko-KR">
                <a:ea typeface="맑은 고딕"/>
              </a:rPr>
              <a:t>)</a:t>
            </a:r>
            <a:endParaRPr lang="en-US" altLang="ko-KR"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14365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9E8A5-374E-3C3B-2354-3B61BD1A2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들여쓰기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FFF89-6A87-5FCA-5351-B36FC4371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127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If</a:t>
            </a:r>
            <a:r>
              <a:rPr lang="ko-KR" altLang="en-US" dirty="0">
                <a:ea typeface="맑은 고딕"/>
              </a:rPr>
              <a:t> 문 </a:t>
            </a:r>
            <a:r>
              <a:rPr lang="ko-KR" altLang="en-US" dirty="0" err="1">
                <a:ea typeface="맑은 고딕"/>
              </a:rPr>
              <a:t>while</a:t>
            </a:r>
            <a:r>
              <a:rPr lang="ko-KR" altLang="en-US" dirty="0">
                <a:ea typeface="맑은 고딕"/>
              </a:rPr>
              <a:t> 문 </a:t>
            </a:r>
            <a:r>
              <a:rPr lang="ko-KR" altLang="en-US" dirty="0" err="1">
                <a:ea typeface="맑은 고딕"/>
              </a:rPr>
              <a:t>for</a:t>
            </a:r>
            <a:r>
              <a:rPr lang="ko-KR" altLang="en-US" dirty="0">
                <a:ea typeface="맑은 고딕"/>
              </a:rPr>
              <a:t> 문 에 속하는 모든 문장에는 들여쓰기를 해야 한다.</a:t>
            </a:r>
          </a:p>
          <a:p>
            <a:r>
              <a:rPr lang="ko-KR" altLang="en-US" dirty="0">
                <a:ea typeface="맑은 고딕"/>
              </a:rPr>
              <a:t>들여쓰기는 언제나 같은 너비로 해야 한다.</a:t>
            </a:r>
          </a:p>
        </p:txBody>
      </p:sp>
      <p:pic>
        <p:nvPicPr>
          <p:cNvPr id="4" name="그림 4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28BA8AED-90E4-D30D-611D-CCC90A38C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853" y="3808258"/>
            <a:ext cx="2143125" cy="1285875"/>
          </a:xfrm>
          <a:prstGeom prst="rect">
            <a:avLst/>
          </a:prstGeo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D850B28-20C9-9B70-1843-6AE1B6CB4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254" y="3810949"/>
            <a:ext cx="1600200" cy="1181100"/>
          </a:xfrm>
          <a:prstGeom prst="rect">
            <a:avLst/>
          </a:prstGeom>
        </p:spPr>
      </p:pic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B96ED8D-AA84-35B2-18F7-55ABBFA2F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0582" y="3815241"/>
            <a:ext cx="1590675" cy="1276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34CCF2-1D62-5E94-25D0-E5792AB2D55A}"/>
              </a:ext>
            </a:extLst>
          </p:cNvPr>
          <p:cNvSpPr txBox="1"/>
          <p:nvPr/>
        </p:nvSpPr>
        <p:spPr>
          <a:xfrm>
            <a:off x="8162693" y="528196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잘된 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03FB8E-3B81-D105-0830-3B925FD0EA96}"/>
              </a:ext>
            </a:extLst>
          </p:cNvPr>
          <p:cNvSpPr txBox="1"/>
          <p:nvPr/>
        </p:nvSpPr>
        <p:spPr>
          <a:xfrm>
            <a:off x="793595" y="54678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잘못된 예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D9489B-D4CE-3A5C-1F6A-BA74C1EDFFF9}"/>
              </a:ext>
            </a:extLst>
          </p:cNvPr>
          <p:cNvSpPr txBox="1"/>
          <p:nvPr/>
        </p:nvSpPr>
        <p:spPr>
          <a:xfrm>
            <a:off x="4213302" y="54678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잘못된 예 2</a:t>
            </a:r>
          </a:p>
        </p:txBody>
      </p:sp>
    </p:spTree>
    <p:extLst>
      <p:ext uri="{BB962C8B-B14F-4D97-AF65-F5344CB8AC3E}">
        <p14:creationId xmlns:p14="http://schemas.microsoft.com/office/powerpoint/2010/main" val="1709026543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02A00-5260-96EE-327B-655C04C4B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비교연산자</a:t>
            </a:r>
            <a:endParaRPr lang="ko-KR" altLang="en-US" dirty="0"/>
          </a:p>
        </p:txBody>
      </p:sp>
      <p:pic>
        <p:nvPicPr>
          <p:cNvPr id="4" name="그림 4" descr="테이블이(가) 표시된 사진  자동 생성된 설명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36034" y="1648454"/>
            <a:ext cx="3870778" cy="3796814"/>
          </a:xfr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02344" y="378353"/>
            <a:ext cx="7888865" cy="3050646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95096" y="3290022"/>
            <a:ext cx="6723663" cy="345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605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2E0D1-9451-5A65-BF9E-22FADF36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if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만약 </a:t>
            </a:r>
            <a:r>
              <a:rPr lang="en-US" altLang="ko-KR"/>
              <a:t>~</a:t>
            </a:r>
            <a:r>
              <a:rPr lang="ko-KR" altLang="en-US"/>
              <a:t>이면 </a:t>
            </a:r>
            <a:r>
              <a:rPr lang="en-US" altLang="ko-KR"/>
              <a:t>...</a:t>
            </a:r>
            <a:r>
              <a:rPr lang="ko-KR" altLang="en-US"/>
              <a:t>하고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아니면 </a:t>
            </a:r>
            <a:r>
              <a:rPr lang="en-US" altLang="ko-KR"/>
              <a:t>***</a:t>
            </a:r>
            <a:r>
              <a:rPr lang="ko-KR" altLang="en-US"/>
              <a:t>하라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46590" y="1110464"/>
            <a:ext cx="5393035" cy="5049035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7026" y="3429000"/>
            <a:ext cx="3975876" cy="282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54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BA438-CBF1-57FD-2917-3ED78E200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elif</a:t>
            </a:r>
            <a:endParaRPr lang="ko-KR" altLang="en-US" dirty="0" err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if </a:t>
            </a:r>
            <a:r>
              <a:rPr lang="ko-KR" altLang="en-US"/>
              <a:t>문에서 조건이 여러개라면</a:t>
            </a:r>
            <a:r>
              <a:rPr lang="en-US" altLang="ko-KR"/>
              <a:t>?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59036" y="2350633"/>
            <a:ext cx="7135344" cy="431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46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7F8B7-183C-A2CC-B1AF-B3C68BA0F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조건부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조건문이 참인 경우 if 조건문 else 조건문이 거짓인 경우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8092" y="2365288"/>
            <a:ext cx="4126535" cy="1655708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9104" y="4292145"/>
            <a:ext cx="7564285" cy="144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706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172AF-0697-5269-62BB-8D4A519A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while</a:t>
            </a:r>
            <a:endParaRPr lang="ko-KR" altLang="en-US" dirty="0" err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0093" y="1607910"/>
            <a:ext cx="11431814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원하는 조건을 달성하기 위하여 여러 회 반복수행 해야할 때 사용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0701" y="2207377"/>
            <a:ext cx="3009812" cy="1729273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888998" y="3918856"/>
            <a:ext cx="2685143" cy="36639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기본적인 구조</a:t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5700" y="2093670"/>
            <a:ext cx="5828983" cy="476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41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95922C-DF7A-C0A7-DF26-96DA80068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break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반복문의 반복을 강제로 빠져나가야 할 때 사용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62047" y="765437"/>
            <a:ext cx="2258548" cy="324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18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152</ep:Words>
  <ep:PresentationFormat>와이드스크린</ep:PresentationFormat>
  <ep:Paragraphs>43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Office 테마</vt:lpstr>
      <vt:lpstr>제어문</vt:lpstr>
      <vt:lpstr>제어문이란?</vt:lpstr>
      <vt:lpstr>들여쓰기</vt:lpstr>
      <vt:lpstr>비교연산자</vt:lpstr>
      <vt:lpstr>if</vt:lpstr>
      <vt:lpstr>elif</vt:lpstr>
      <vt:lpstr>조건부 표현</vt:lpstr>
      <vt:lpstr>while</vt:lpstr>
      <vt:lpstr>break</vt:lpstr>
      <vt:lpstr>while 문의 처음으로 돌아가기, 무한루프</vt:lpstr>
      <vt:lpstr>for</vt:lpstr>
      <vt:lpstr>For 와 continue</vt:lpstr>
      <vt:lpstr>range</vt:lpstr>
      <vt:lpstr>리스트 내포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2022-04-06T01:48:15.000</dcterms:created>
  <cp:lastModifiedBy>seong</cp:lastModifiedBy>
  <dcterms:modified xsi:type="dcterms:W3CDTF">2022-04-06T12:56:12.141</dcterms:modified>
  <cp:revision>130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