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210"/>
    <p:restoredTop sz="94660"/>
  </p:normalViewPr>
  <p:slideViewPr>
    <p:cSldViewPr>
      <p:cViewPr varScale="1">
        <p:scale>
          <a:sx n="100" d="100"/>
          <a:sy n="100" d="100"/>
        </p:scale>
        <p:origin x="-1522" y="-55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21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9800" y="1714500"/>
            <a:ext cx="13639800" cy="68580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3771900"/>
            <a:ext cx="8915400" cy="90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Study Python </a:t>
            </a:r>
            <a:endParaRPr lang="en-US" altLang="ko-KR" sz="54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grpSp>
        <p:nvGrpSpPr>
          <p:cNvPr id="7" name="그룹 6"/>
          <p:cNvGrpSpPr/>
          <p:nvPr/>
        </p:nvGrpSpPr>
        <p:grpSpPr>
          <a:xfrm rot="0" flipV="1">
            <a:off x="8048809" y="6835663"/>
            <a:ext cx="2286001" cy="477297"/>
            <a:chOff x="10896599" y="7811488"/>
            <a:chExt cx="6934201" cy="1447800"/>
          </a:xfrm>
          <a:solidFill>
            <a:schemeClr val="bg1">
              <a:alpha val="49000"/>
            </a:schemeClr>
          </a:solidFill>
        </p:grpSpPr>
        <p:sp>
          <p:nvSpPr>
            <p:cNvPr id="8" name="순서도: 지연 7"/>
            <p:cNvSpPr/>
            <p:nvPr/>
          </p:nvSpPr>
          <p:spPr>
            <a:xfrm>
              <a:off x="16383000" y="7811488"/>
              <a:ext cx="1447800" cy="14478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344400" y="7811488"/>
              <a:ext cx="4038600" cy="144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10800000">
              <a:off x="10896599" y="7811488"/>
              <a:ext cx="1447800" cy="14478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"/>
          <p:cNvSpPr txBox="1"/>
          <p:nvPr/>
        </p:nvSpPr>
        <p:spPr>
          <a:xfrm>
            <a:off x="8001000" y="6896100"/>
            <a:ext cx="2514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  </a:t>
            </a:r>
            <a:r>
              <a:rPr lang="en-US" altLang="ko-KR"/>
              <a:t>ai</a:t>
            </a:r>
            <a:r>
              <a:rPr lang="ko-KR" altLang="en-US"/>
              <a:t>응용 강선우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사용자 입력과 출력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0" y="1981182"/>
            <a:ext cx="9623495" cy="240031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" y="5029116"/>
            <a:ext cx="8229600" cy="262898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8600" y="7879080"/>
            <a:ext cx="9296400" cy="1463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 = int(input(”</a:t>
            </a:r>
            <a:r>
              <a:rPr lang="ko-KR" altLang="en-US"/>
              <a:t>정수를 입력하세요 </a:t>
            </a:r>
            <a:r>
              <a:rPr lang="en-US" altLang="ko-KR"/>
              <a:t>:”))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= float(input(”</a:t>
            </a:r>
            <a:r>
              <a:rPr lang="ko-KR" altLang="en-US"/>
              <a:t>실수를 입력하세요 </a:t>
            </a:r>
            <a:r>
              <a:rPr lang="en-US" altLang="ko-KR"/>
              <a:t>:”))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= str(input(”</a:t>
            </a:r>
            <a:r>
              <a:rPr lang="ko-KR" altLang="en-US"/>
              <a:t>문자열을 입력하세요 </a:t>
            </a:r>
            <a:r>
              <a:rPr lang="en-US" altLang="ko-KR"/>
              <a:t>:”))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81447" y="2171700"/>
            <a:ext cx="10625754" cy="4495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파일 읽고 쓰기</a:t>
            </a:r>
            <a:r>
              <a:rPr lang="en-US" altLang="ko-KR"/>
              <a:t>(</a:t>
            </a:r>
            <a:r>
              <a:rPr lang="ko-KR" altLang="en-US"/>
              <a:t>쓰기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-830" b="-1800"/>
          <a:stretch>
            <a:fillRect/>
          </a:stretch>
        </p:blipFill>
        <p:spPr>
          <a:xfrm>
            <a:off x="0" y="1390476"/>
            <a:ext cx="9220200" cy="46674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753100"/>
            <a:ext cx="17297400" cy="135176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934063"/>
            <a:ext cx="8438225" cy="3352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파일 읽고 쓰기</a:t>
            </a:r>
            <a:r>
              <a:rPr lang="en-US" altLang="ko-KR"/>
              <a:t>(</a:t>
            </a:r>
            <a:r>
              <a:rPr lang="ko-KR" altLang="en-US"/>
              <a:t>읽기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-830" b="-1800"/>
          <a:stretch>
            <a:fillRect/>
          </a:stretch>
        </p:blipFill>
        <p:spPr>
          <a:xfrm>
            <a:off x="0" y="1390476"/>
            <a:ext cx="6705600" cy="339449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3936" y="1352374"/>
            <a:ext cx="7017464" cy="379112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rcRect r="270" b="53850"/>
          <a:stretch>
            <a:fillRect/>
          </a:stretch>
        </p:blipFill>
        <p:spPr>
          <a:xfrm>
            <a:off x="7620000" y="5448300"/>
            <a:ext cx="8153400" cy="4572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48600" y="5905500"/>
            <a:ext cx="7403869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파일 읽고 쓰기</a:t>
            </a:r>
            <a:r>
              <a:rPr lang="en-US" altLang="ko-KR"/>
              <a:t>(</a:t>
            </a:r>
            <a:r>
              <a:rPr lang="ko-KR" altLang="en-US"/>
              <a:t>읽기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-830" b="-1800"/>
          <a:stretch>
            <a:fillRect/>
          </a:stretch>
        </p:blipFill>
        <p:spPr>
          <a:xfrm>
            <a:off x="0" y="1390476"/>
            <a:ext cx="6705600" cy="339449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635" y="4381500"/>
            <a:ext cx="9317565" cy="23622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rcRect t="52480"/>
          <a:stretch>
            <a:fillRect/>
          </a:stretch>
        </p:blipFill>
        <p:spPr>
          <a:xfrm>
            <a:off x="7071814" y="8039099"/>
            <a:ext cx="7939586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파일 읽고 쓰기</a:t>
            </a:r>
            <a:r>
              <a:rPr lang="en-US" altLang="ko-KR"/>
              <a:t>(</a:t>
            </a:r>
            <a:r>
              <a:rPr lang="ko-KR" altLang="en-US"/>
              <a:t>읽기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-830" b="-1800"/>
          <a:stretch>
            <a:fillRect/>
          </a:stretch>
        </p:blipFill>
        <p:spPr>
          <a:xfrm>
            <a:off x="0" y="1390476"/>
            <a:ext cx="6705600" cy="339449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1800" y="4533900"/>
            <a:ext cx="9049292" cy="403860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9698" y="4000500"/>
            <a:ext cx="2055702" cy="752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990600" y="2667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695700"/>
            <a:ext cx="14249400" cy="77343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/>
              <a:t>1.</a:t>
            </a:r>
            <a:r>
              <a:rPr lang="ko-KR" altLang="en-US" sz="4000"/>
              <a:t> </a:t>
            </a:r>
            <a:r>
              <a:rPr lang="en-US" altLang="ko-KR" sz="4000"/>
              <a:t>sum</a:t>
            </a:r>
            <a:r>
              <a:rPr lang="ko-KR" altLang="en-US" sz="4000"/>
              <a:t> 함수를 정의해서 </a:t>
            </a:r>
            <a:endParaRPr lang="ko-KR" altLang="en-US" sz="4000"/>
          </a:p>
          <a:p>
            <a:pPr marL="0" indent="0">
              <a:buNone/>
              <a:defRPr/>
            </a:pPr>
            <a:r>
              <a:rPr lang="ko-KR" altLang="en-US" sz="4000"/>
              <a:t>사용자가 숫자를 입력한 두 값을 더하는 식을 만들어라</a:t>
            </a:r>
            <a:r>
              <a:rPr lang="en-US" altLang="ko-KR" sz="4000"/>
              <a:t>.</a:t>
            </a:r>
            <a:endParaRPr lang="en-US" altLang="ko-KR" sz="4000"/>
          </a:p>
          <a:p>
            <a:pPr marL="0" indent="0">
              <a:buNone/>
              <a:defRPr/>
            </a:pPr>
            <a:r>
              <a:rPr lang="en-US" altLang="ko-KR" sz="4000"/>
              <a:t>(</a:t>
            </a:r>
            <a:r>
              <a:rPr lang="ko-KR" altLang="en-US" sz="4000"/>
              <a:t>입력변수 두개는 정수로 </a:t>
            </a:r>
            <a:r>
              <a:rPr lang="en-US" altLang="ko-KR" sz="4000"/>
              <a:t>)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연습문제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020" y="3086100"/>
            <a:ext cx="7486780" cy="3846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9800" y="1714500"/>
            <a:ext cx="13639800" cy="68580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266337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THANK 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3474" y="6380083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이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곳에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해당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주제에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대한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내용을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간략하게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입력하여</a:t>
            </a:r>
            <a:r>
              <a:rPr lang="en-US" altLang="ko-KR" kern="0" spc="-1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 </a:t>
            </a:r>
            <a:r>
              <a:rPr lang="en-US" altLang="ko-KR" kern="0" spc="-1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cs typeface="에스코어 드림 3" pitchFamily="34" charset="0"/>
              </a:rPr>
              <a:t>주세요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flipV="1">
            <a:off x="8048809" y="6835663"/>
            <a:ext cx="2286001" cy="477297"/>
            <a:chOff x="10896599" y="7811488"/>
            <a:chExt cx="6934201" cy="1447800"/>
          </a:xfrm>
          <a:solidFill>
            <a:schemeClr val="bg1">
              <a:alpha val="49000"/>
            </a:schemeClr>
          </a:solidFill>
        </p:grpSpPr>
        <p:sp>
          <p:nvSpPr>
            <p:cNvPr id="8" name="순서도: 지연 7"/>
            <p:cNvSpPr/>
            <p:nvPr/>
          </p:nvSpPr>
          <p:spPr>
            <a:xfrm>
              <a:off x="16383000" y="7811488"/>
              <a:ext cx="1447800" cy="14478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344400" y="7811488"/>
              <a:ext cx="4038600" cy="144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10800000">
              <a:off x="10896599" y="7811488"/>
              <a:ext cx="1447800" cy="14478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91564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3600" y="3970020"/>
            <a:ext cx="4800600" cy="24003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800" b="1">
                <a:latin typeface="에스코어 드림 6 Bold"/>
                <a:ea typeface="에스코어 드림 6 Bold"/>
              </a:rPr>
              <a:t>CONTENTS</a:t>
            </a:r>
            <a:endParaRPr lang="ko-KR" altLang="en-US" sz="4800" b="1">
              <a:latin typeface="에스코어 드림 6 Bold"/>
              <a:ea typeface="에스코어 드림 6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71648" y="1950720"/>
            <a:ext cx="1066800" cy="10668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>
                <a:latin typeface="에스코어 드림 6 Bold"/>
                <a:ea typeface="에스코어 드림 6 Bold"/>
              </a:rPr>
              <a:t>01</a:t>
            </a:r>
            <a:endParaRPr lang="ko-KR" altLang="en-US" sz="3600">
              <a:latin typeface="에스코어 드림 6 Bold"/>
              <a:ea typeface="에스코어 드림 6 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648" y="3855720"/>
            <a:ext cx="1066800" cy="10668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>
                <a:latin typeface="에스코어 드림 6 Bold"/>
                <a:ea typeface="에스코어 드림 6 Bold"/>
              </a:rPr>
              <a:t>02</a:t>
            </a:r>
            <a:endParaRPr lang="ko-KR" altLang="en-US" sz="3600">
              <a:latin typeface="에스코어 드림 6 Bold"/>
              <a:ea typeface="에스코어 드림 6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71648" y="5836920"/>
            <a:ext cx="1066800" cy="10668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>
                <a:latin typeface="에스코어 드림 6 Bold"/>
                <a:ea typeface="에스코어 드림 6 Bold"/>
              </a:rPr>
              <a:t>03</a:t>
            </a:r>
            <a:endParaRPr lang="ko-KR" altLang="en-US" sz="3600">
              <a:latin typeface="에스코어 드림 6 Bold"/>
              <a:ea typeface="에스코어 드림 6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71648" y="7741920"/>
            <a:ext cx="1066800" cy="1066800"/>
          </a:xfrm>
          <a:prstGeom prst="rect">
            <a:avLst/>
          </a:prstGeom>
          <a:solidFill>
            <a:srgbClr val="da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>
                <a:latin typeface="에스코어 드림 6 Bold"/>
                <a:ea typeface="에스코어 드림 6 Bold"/>
              </a:rPr>
              <a:t>04</a:t>
            </a:r>
            <a:endParaRPr lang="ko-KR" altLang="en-US" sz="3600">
              <a:latin typeface="에스코어 드림 6 Bold"/>
              <a:ea typeface="에스코어 드림 6 Bold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7543800" y="186690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latin typeface="에스코어 드림 6 Bold"/>
                <a:ea typeface="에스코어 드림 6 Bold"/>
              </a:rPr>
              <a:t>함수 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sp>
        <p:nvSpPr>
          <p:cNvPr id="13" name="내용 개체 틀 2"/>
          <p:cNvSpPr txBox="1"/>
          <p:nvPr/>
        </p:nvSpPr>
        <p:spPr>
          <a:xfrm>
            <a:off x="10972799" y="4063106"/>
            <a:ext cx="8229600" cy="69939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38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사용자 입력과 출력</a:t>
            </a:r>
            <a:endParaRPr lang="ko-KR" altLang="en-US" sz="38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4" name="제목 1"/>
          <p:cNvSpPr txBox="1"/>
          <p:nvPr/>
        </p:nvSpPr>
        <p:spPr>
          <a:xfrm>
            <a:off x="8957248" y="361950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ko-KR" altLang="en-US" sz="3200">
              <a:latin typeface="에스코어 드림 6 Bold"/>
              <a:ea typeface="에스코어 드림 6 Bold"/>
            </a:endParaRPr>
          </a:p>
        </p:txBody>
      </p:sp>
      <p:sp>
        <p:nvSpPr>
          <p:cNvPr id="15" name="내용 개체 틀 2"/>
          <p:cNvSpPr txBox="1"/>
          <p:nvPr/>
        </p:nvSpPr>
        <p:spPr>
          <a:xfrm>
            <a:off x="11582400" y="6501507"/>
            <a:ext cx="8229600" cy="69939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2000">
              <a:solidFill>
                <a:schemeClr val="bg1">
                  <a:lumMod val="50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6" name="제목 1"/>
          <p:cNvSpPr txBox="1"/>
          <p:nvPr/>
        </p:nvSpPr>
        <p:spPr>
          <a:xfrm>
            <a:off x="8382000" y="575310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600">
                <a:latin typeface="에스코어 드림 6 Bold"/>
                <a:ea typeface="에스코어 드림 6 Bold"/>
              </a:rPr>
              <a:t>파일 읽고 쓰기</a:t>
            </a:r>
            <a:r>
              <a:rPr lang="ko-KR" altLang="en-US" sz="3200">
                <a:latin typeface="에스코어 드림 6 Bold"/>
                <a:ea typeface="에스코어 드림 6 Bold"/>
              </a:rPr>
              <a:t> </a:t>
            </a:r>
            <a:endParaRPr lang="ko-KR" altLang="en-US" sz="3200">
              <a:latin typeface="에스코어 드림 6 Bold"/>
              <a:ea typeface="에스코어 드림 6 Bold"/>
            </a:endParaRPr>
          </a:p>
        </p:txBody>
      </p:sp>
      <p:sp>
        <p:nvSpPr>
          <p:cNvPr id="19" name="내용 개체 틀 2"/>
          <p:cNvSpPr txBox="1"/>
          <p:nvPr/>
        </p:nvSpPr>
        <p:spPr>
          <a:xfrm>
            <a:off x="11658600" y="8330307"/>
            <a:ext cx="8229600" cy="69939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2000">
              <a:solidFill>
                <a:schemeClr val="bg1">
                  <a:lumMod val="50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20" name="제목 1"/>
          <p:cNvSpPr txBox="1"/>
          <p:nvPr/>
        </p:nvSpPr>
        <p:spPr>
          <a:xfrm>
            <a:off x="7772400" y="773430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200">
                <a:latin typeface="에스코어 드림 6 Bold"/>
                <a:ea typeface="에스코어 드림 6 Bold"/>
              </a:rPr>
              <a:t>연습문제</a:t>
            </a:r>
            <a:endParaRPr lang="ko-KR" altLang="en-US" sz="3200">
              <a:latin typeface="에스코어 드림 6 Bold"/>
              <a:ea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16764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2317395"/>
            <a:ext cx="6102663" cy="686470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514600" y="4421505"/>
            <a:ext cx="10515600" cy="5010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700">
                <a:solidFill>
                  <a:srgbClr val="ff0000"/>
                </a:solidFill>
              </a:rPr>
              <a:t>입력값과 출력값</a:t>
            </a:r>
            <a:r>
              <a:rPr lang="en-US" altLang="ko-KR" sz="2700">
                <a:solidFill>
                  <a:srgbClr val="ff0000"/>
                </a:solidFill>
              </a:rPr>
              <a:t>(input,output) </a:t>
            </a:r>
            <a:endParaRPr lang="en-US" altLang="ko-KR" sz="2700">
              <a:solidFill>
                <a:srgbClr val="ff00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5451" y="2705100"/>
            <a:ext cx="10693949" cy="6058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16764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0200" y="3619500"/>
            <a:ext cx="4844527" cy="21336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4053" y="2114394"/>
            <a:ext cx="10693949" cy="6058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16764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524000" y="1525904"/>
            <a:ext cx="10058400" cy="569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/>
              <a:t>입력값과 출력값이 항상 필수인 건 아니다</a:t>
            </a:r>
            <a:r>
              <a:rPr lang="en-US" altLang="ko-KR" sz="3200"/>
              <a:t>!</a:t>
            </a:r>
            <a:endParaRPr lang="en-US" altLang="ko-KR" sz="32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800" y="3486096"/>
            <a:ext cx="7454537" cy="401960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91617" y="3352790"/>
            <a:ext cx="4400583" cy="133351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19244" y="6197591"/>
            <a:ext cx="4477756" cy="1308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16764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1091" y="2857500"/>
            <a:ext cx="14440909" cy="6112122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676400" y="1402080"/>
            <a:ext cx="9829800" cy="1005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좀더 문장을 간결히 </a:t>
            </a:r>
            <a:endParaRPr lang="ko-KR" altLang="en-US" sz="3000"/>
          </a:p>
          <a:p>
            <a:pPr>
              <a:defRPr/>
            </a:pPr>
            <a:r>
              <a:rPr lang="en-US" altLang="ko-KR" sz="3000"/>
              <a:t>(</a:t>
            </a:r>
            <a:r>
              <a:rPr lang="ko-KR" altLang="en-US" sz="3000"/>
              <a:t>인자값에 맞춰서 쓰지 못해 에러가 나는 걸 방지</a:t>
            </a:r>
            <a:r>
              <a:rPr lang="en-US" altLang="ko-KR" sz="3000"/>
              <a:t>)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16764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676399" y="1430655"/>
            <a:ext cx="8534401" cy="824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출력값에 여러 식을 쓰고 싶을 때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가능하다 단지 튜플로 고정되어 나올뿐</a:t>
            </a:r>
            <a:r>
              <a:rPr lang="en-US" altLang="ko-KR" sz="2400"/>
              <a:t>!</a:t>
            </a:r>
            <a:r>
              <a:rPr lang="ko-KR" altLang="en-US" sz="2400"/>
              <a:t> </a:t>
            </a:r>
            <a:endParaRPr lang="ko-KR" altLang="en-US" sz="24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348" y="2854293"/>
            <a:ext cx="15974251" cy="373700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524000" y="7810500"/>
            <a:ext cx="12039601" cy="4933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>
                <a:solidFill>
                  <a:srgbClr val="ff0000"/>
                </a:solidFill>
              </a:rPr>
              <a:t>index </a:t>
            </a:r>
            <a:r>
              <a:rPr lang="ko-KR" altLang="en-US" sz="2700">
                <a:solidFill>
                  <a:srgbClr val="ff0000"/>
                </a:solidFill>
              </a:rPr>
              <a:t>는 왼쪽에서부터 </a:t>
            </a:r>
            <a:r>
              <a:rPr lang="en-US" altLang="ko-KR" sz="2700">
                <a:solidFill>
                  <a:srgbClr val="ff0000"/>
                </a:solidFill>
              </a:rPr>
              <a:t>0,1,2,3,4</a:t>
            </a:r>
            <a:r>
              <a:rPr lang="ko-KR" altLang="en-US" sz="2700">
                <a:solidFill>
                  <a:srgbClr val="ff0000"/>
                </a:solidFill>
              </a:rPr>
              <a:t> </a:t>
            </a:r>
            <a:r>
              <a:rPr lang="en-US" altLang="ko-KR" sz="2700">
                <a:solidFill>
                  <a:srgbClr val="ff0000"/>
                </a:solidFill>
              </a:rPr>
              <a:t>....</a:t>
            </a:r>
            <a:r>
              <a:rPr lang="ko-KR" altLang="en-US" sz="2700">
                <a:solidFill>
                  <a:srgbClr val="ff0000"/>
                </a:solidFill>
              </a:rPr>
              <a:t> </a:t>
            </a:r>
            <a:r>
              <a:rPr lang="en-US" altLang="ko-KR" sz="2700">
                <a:solidFill>
                  <a:srgbClr val="ff0000"/>
                </a:solidFill>
              </a:rPr>
              <a:t>/</a:t>
            </a:r>
            <a:r>
              <a:rPr lang="ko-KR" altLang="en-US" sz="2700">
                <a:solidFill>
                  <a:srgbClr val="ff0000"/>
                </a:solidFill>
              </a:rPr>
              <a:t> 오른쪽에서부터 </a:t>
            </a:r>
            <a:r>
              <a:rPr lang="en-US" altLang="ko-KR" sz="2700">
                <a:solidFill>
                  <a:srgbClr val="ff0000"/>
                </a:solidFill>
              </a:rPr>
              <a:t>-1,-2,-3...</a:t>
            </a:r>
            <a:r>
              <a:rPr lang="ko-KR" altLang="en-US" sz="2700">
                <a:solidFill>
                  <a:srgbClr val="ff0000"/>
                </a:solidFill>
              </a:rPr>
              <a:t> </a:t>
            </a:r>
            <a:endParaRPr lang="ko-KR" altLang="en-US" sz="27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28600" y="3429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r>
              <a:rPr lang="en-US" altLang="ko-KR"/>
              <a:t>(</a:t>
            </a:r>
            <a:r>
              <a:rPr lang="ko-KR" altLang="en-US"/>
              <a:t>변수의 효력과 범위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" y="1714500"/>
            <a:ext cx="17549302" cy="64008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77400" y="3619500"/>
            <a:ext cx="5699202" cy="631111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5697200" y="6438900"/>
            <a:ext cx="2133600" cy="1245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800"/>
              <a:t>a=2</a:t>
            </a:r>
            <a:r>
              <a:rPr lang="ko-KR" altLang="en-US" sz="3800"/>
              <a:t> 나온다</a:t>
            </a:r>
            <a:endParaRPr lang="ko-KR" altLang="en-US" sz="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-457199" y="419099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함수</a:t>
            </a:r>
            <a:r>
              <a:rPr lang="en-US" altLang="ko-KR"/>
              <a:t>(lambda </a:t>
            </a:r>
            <a:r>
              <a:rPr lang="ko-KR" altLang="en-US"/>
              <a:t>사용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400" y="3390900"/>
            <a:ext cx="9448800" cy="386495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676400" y="16383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1219200" y="8420100"/>
            <a:ext cx="7239000" cy="701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 u="sng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위 식과 아래 식은 같은 식이다</a:t>
            </a:r>
            <a:r>
              <a:rPr lang="en-US" altLang="ko-KR" sz="4000" u="sng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!!</a:t>
            </a:r>
            <a:endParaRPr lang="en-US" altLang="ko-KR" sz="4000" u="sng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307</ep:Words>
  <ep:PresentationFormat>사용자 지정</ep:PresentationFormat>
  <ep:Paragraphs>111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1 함수</vt:lpstr>
      <vt:lpstr>1 함수</vt:lpstr>
      <vt:lpstr>1 함수</vt:lpstr>
      <vt:lpstr>1 함수</vt:lpstr>
      <vt:lpstr>1 함수</vt:lpstr>
      <vt:lpstr>1 함수(변수의 효력과 범위)</vt:lpstr>
      <vt:lpstr>1 함수(lambda 사용)</vt:lpstr>
      <vt:lpstr>2.사용자 입력과 출력</vt:lpstr>
      <vt:lpstr>3.파일 읽고 쓰기(쓰기)</vt:lpstr>
      <vt:lpstr>3.파일 읽고 쓰기(읽기)</vt:lpstr>
      <vt:lpstr>3.파일 읽고 쓰기(읽기)</vt:lpstr>
      <vt:lpstr>3.파일 읽고 쓰기(읽기)</vt:lpstr>
      <vt:lpstr>연습문제</vt:lpstr>
      <vt:lpstr>연습문제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2021-01-12T21:54:05.000</dcterms:created>
  <dc:creator>officegen</dc:creator>
  <cp:lastModifiedBy>82105</cp:lastModifiedBy>
  <dcterms:modified xsi:type="dcterms:W3CDTF">2022-04-29T12:58:16.644</dcterms:modified>
  <cp:revision>62</cp:revision>
  <dc:title>PowerPoint 프레젠테이션</dc:title>
  <cp:version>1000.0000.01</cp:version>
</cp:coreProperties>
</file>