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j0ZFjfOhYbn9Hkm3YFgV4vRmol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33A5EF-E073-4EC9-AE49-0D83EACA108B}">
  <a:tblStyle styleId="{A833A5EF-E073-4EC9-AE49-0D83EACA108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C9B74C7A-3A00-438C-8538-A4974ED8F20D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F0F0F0"/>
          </a:solidFill>
        </a:fill>
      </a:tcStyle>
    </a:band1H>
    <a:band2H>
      <a:tcTxStyle/>
    </a:band2H>
    <a:band1V>
      <a:tcTxStyle/>
      <a:tcStyle>
        <a:fill>
          <a:solidFill>
            <a:srgbClr val="F0F0F0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496122" y="955094"/>
            <a:ext cx="9144000" cy="20716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algun Gothic"/>
              <a:buNone/>
            </a:pPr>
            <a:r>
              <a:rPr lang="ko-KR" sz="7200"/>
              <a:t>자료형(1)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6040244" y="4066672"/>
            <a:ext cx="575217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2171364 유병규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 자료형</a:t>
            </a:r>
            <a:endParaRPr/>
          </a:p>
        </p:txBody>
      </p:sp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문자열 인덱싱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&gt;&gt;&gt;a="Life is too short, You need python"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&gt;&gt;&gt;a[6]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's'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&gt;&gt;&gt;a[0]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'L'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&gt;&gt;&gt;a[-1]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'n'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 자료형</a:t>
            </a:r>
            <a:endParaRPr/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문자열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슬라이싱</a:t>
            </a:r>
            <a:r>
              <a:rPr lang="ko-KR"/>
              <a:t> (a[이상:미만:간격])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&gt;&gt;&gt;a= 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"Life is too short, You need python"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&gt;&gt;&gt;a[0:4]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'Life'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&gt;&gt;&gt;b="123456789"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&gt;&gt;&gt;b[4:]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'56789'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 자료형</a:t>
            </a:r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838200" y="1539875"/>
            <a:ext cx="11068050" cy="5046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문자열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포매팅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1)숫자 바로 대입                2)문자열 바로 대입                 3)변수로 대입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&gt;&gt;&gt;"I eat %d apples" %3    &gt;&gt;&gt;"I eat %s apples" % "five"  &gt;&gt;&gt;number =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'I eat 3 apples'                  'I eat five apples'                    &gt;&gt;&gt;"I eat %d apples" %number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                                                                               'I eat 3 apples'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4)두 개 이상 값 넣기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&gt;&gt;&gt;number = 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&gt;&gt;&gt;day = "three"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&gt;&gt;&gt;"I ate %d apples. so I was sick for %d days." %(number, day)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'I ate 10 apples. So I was sick for three days.'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 자료형</a:t>
            </a:r>
            <a:endParaRPr/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문자열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포멧</a:t>
            </a:r>
            <a:r>
              <a:rPr lang="ko-KR"/>
              <a:t> 코드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65" name="Google Shape;165;p13"/>
          <p:cNvGraphicFramePr/>
          <p:nvPr/>
        </p:nvGraphicFramePr>
        <p:xfrm>
          <a:off x="1002030" y="25702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{C9B74C7A-3A00-438C-8538-A4974ED8F20D}</a:tableStyleId>
              </a:tblPr>
              <a:tblGrid>
                <a:gridCol w="4084325"/>
                <a:gridCol w="4084325"/>
              </a:tblGrid>
              <a:tr h="48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코드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%s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문자열(string)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%c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문자 1개(Character)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%f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부동 소수(Float-point)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%d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정수(integer)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%%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Literal %(문자 '%' 자체)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 자료형</a:t>
            </a:r>
            <a:endParaRPr/>
          </a:p>
        </p:txBody>
      </p:sp>
      <p:sp>
        <p:nvSpPr>
          <p:cNvPr id="171" name="Google Shape;17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포맷 코드와 숫자 함께 사용하기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1)정렬,공백                                                2)소수점 표현하기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&gt;&gt;&gt;"%10s" %"hi"                                       &gt;&gt;&gt;"%0.4f" %3.141592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'        hi' &lt;-오른쪽 정렬(앞 8칸 띄고 hi)           '3.1415'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&gt;&gt;&gt;"%-10s" %"hi"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'hi        '  &lt;-왼쪽 정렬(앞 hi쓰고 8칸 띄기)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 자료형</a:t>
            </a:r>
            <a:endParaRPr/>
          </a:p>
        </p:txBody>
      </p:sp>
      <p:sp>
        <p:nvSpPr>
          <p:cNvPr id="177" name="Google Shape;177;p15"/>
          <p:cNvSpPr txBox="1"/>
          <p:nvPr>
            <p:ph idx="1" type="body"/>
          </p:nvPr>
        </p:nvSpPr>
        <p:spPr>
          <a:xfrm>
            <a:off x="838200" y="1416050"/>
            <a:ext cx="11191875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Format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함수를사용한</a:t>
            </a:r>
            <a:r>
              <a:rPr lang="ko-KR"/>
              <a:t>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포매팅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1)숫자 바로 대입                         2)문자열 바로 대입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 "I eat {0} apples." .format(3)    &gt;&gt;&gt;"I eat {0} apples." .format("five")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'I eat 3 apples.'                           'I eat five apples.'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3)변수로 대입                                         4)두 개 이상의 값 넣기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&gt;&gt;&gt;number = 3                                     &gt;&gt;&gt;number = 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&gt;&gt;&gt;" I eat {0} apples." .format(number)        &gt;&gt;&gt;day = "three"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'I eat 3 apples.'                                       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&gt;&gt;&gt;"I ate {0} apples. so I was sick for {1} days." .format(number, day)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                                                           &gt;&gt;&gt;'I ate 3 apples. so I was sick for three days.'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 자료형</a:t>
            </a:r>
            <a:endParaRPr/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5)이름으로 넣기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&gt;&gt;&gt;"I ate {number} apples. So I was sick for {day} days." .format(number=10, day=3)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'I ate 10 apples. So I ws sick for 3 days.'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6)인덱스와 이름 혼용해서 넣기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&gt;&gt;&gt;"I ate {0} apples. So I was sick for {day} days." .format(10, day=3)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'I ate 10 apples. So I was sick for 3 days.'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 자료형</a:t>
            </a:r>
            <a:endParaRPr/>
          </a:p>
        </p:txBody>
      </p:sp>
      <p:sp>
        <p:nvSpPr>
          <p:cNvPr id="189" name="Google Shape;18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f문자열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포매팅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&gt;&gt;&gt;name = '홍길동'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&gt;&gt;&gt;age = 30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&gt;&gt;&gt;f'나의 이름은 {name} 입니다. 나이는 {age} 입니다.'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'나의 이름은 홍길동 입니다. 나이는 30 입니다.'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&gt;&gt;&gt;age = 30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&gt;&gt;&gt;f'나는 내년이면 {age+1} 살이 된다.'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'나는 내년이면 31 살이 된다.'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 자료형</a:t>
            </a:r>
            <a:endParaRPr/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838200" y="1501775"/>
            <a:ext cx="11220450" cy="5141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문자열 관련 함수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1)문자 개수 세기       2)위치 알려주기1                        3)위치 알려주기2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&gt;&gt;&gt;a="hobby"        &gt;&gt;&gt;a="Python is the best choice"  &gt;&gt;&gt;a="Life is too short"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&gt;&gt;&gt;a.count('b')        &gt;&gt;&gt;a.find('b')                            &gt;&gt;&gt;a.index('t')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2                          &gt;&gt;&gt;14                                      &gt;&gt;&gt;8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4)문자열 삽입              5)소문자 -&gt;대문자            6)대문자 -&gt; 소문자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&gt;&gt;&gt;",".join('abcd')        &gt;&gt;&gt;a='hi'                       &gt;&gt;&gt;b='HI'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'a,b,c,d'                      &gt;&gt;&gt;a.upper()                   &gt;&gt;&gt;b.lower()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                                'HI'                                'hi'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 자료형</a:t>
            </a:r>
            <a:endParaRPr/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7)왼쪽 공백 지우기              8)오른쪽 공백 지우기              9)양쪽 공백 지우기      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&gt;&gt;&gt;a= " hi "                 </a:t>
            </a: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    &gt;&gt;&gt;a= " hi "                         &gt;&gt;&gt;a=" hi "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&gt;&gt;&gt;a= a.lstrip()                 &gt;&gt;&gt;a.rstrip()                          &gt;&gt;&gt;a.strip()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'hi '                                 'hi '                                      'hi'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10)문자열 바꾸기                      11)문자열 나누기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&gt;&gt;&gt;a="Life is too short"            &gt;&gt;&gt;a="Life is too short"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&gt;&gt;a.replace("Life", "Your leg")      &gt;&gt;&gt;a.split()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'Your leg is too short'                ['Life', 'is', 'too', 'short']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숫자형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문자열 자료형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리스트 자료형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리스트 자료형</a:t>
            </a:r>
            <a:endParaRPr/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리스트      리스트명 = [요소1, 요소2, 요소3,….]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Ex) a=[]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    b=[1,2,3]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    c=['Life', 'is', 'too', 'short']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    d=[1, 2, 'Life', 'is']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    e=[</a:t>
            </a:r>
            <a:r>
              <a:rPr lang="ko-KR"/>
              <a:t>1</a:t>
            </a:r>
            <a:r>
              <a:rPr lang="ko-KR"/>
              <a:t>, 2, ['Life', 'is']]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리스트 자료형</a:t>
            </a:r>
            <a:endParaRPr/>
          </a:p>
        </p:txBody>
      </p:sp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리스트의 인덱싱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&gt;&gt;&gt;a=[1, 2, 3]                       &gt;&gt;&gt;a=[1, 2, 3, ['a', 'b', 'c']]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                                   &gt;&gt;&gt;a[0]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[1, 2, 3]                                 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&gt;&gt;&gt;a[0]                                &gt;&gt;&gt;a[-1][0]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1                                         &gt;&gt;&gt;'a'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&gt;&gt;&gt;a[0] + a[2]                       &gt;&gt;&gt;a[-1][2]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4                                         'c'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&gt;&gt;&gt;a[-1]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3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리스트 자료형</a:t>
            </a:r>
            <a:endParaRPr/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리스트의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슬라이싱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&gt;&gt;&gt;a=[1, 2, 3, 4, 5]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&gt;&gt;&gt;a[0:2]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[1, 2]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&gt;&gt;&gt;b='12345'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&gt;&gt;&gt;b[0:2]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'12'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리스트 자료형</a:t>
            </a:r>
            <a:endParaRPr/>
          </a:p>
        </p:txBody>
      </p:sp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리스트 연산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1)리스트 더하기         2)리스트 반복            3)리스트 길이 구하기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&gt;&gt;&gt;a=[1,2,3]            &gt;&gt;&gt;a=[1,2,3]             &gt;&gt;&gt;a=[1,2,3]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&gt;&gt;&gt;b=[4,5,6]            &gt;&gt;&gt;a*2                    &gt;&gt;&gt;len(a)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&gt;&gt;&gt;a+b                  [1,2,3,1,2,3]               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[1,2,3,4,5,6]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리스트 자료형</a:t>
            </a:r>
            <a:endParaRPr/>
          </a:p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초보자가 하는 실수!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&gt;&gt;&gt;a=[1,2,3]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&gt;&gt;&gt;a[2] +"hi"        &lt;-오류(정수와 문자열을 더할 수 없기 때문)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&gt;&gt;&gt;str(a[2]) + "hi"  &lt;- 정상 작동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리스트 자료형</a:t>
            </a:r>
            <a:endParaRPr/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리스트 수정&amp; 삭제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1)리스트에서 값 수정         2)del 함수 이용해 리스트 요소 삭제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&gt;&gt;&gt;a=[1,2,3]                   &gt;&gt;&gt;a=[1,2,3,4,5]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&gt;&gt;&gt;a[2] =4                     &gt;&gt;&gt;del a[4]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&gt;&gt;&gt;a                             &gt;&gt;&gt;a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[1,2,4]                             &gt;&gt;&gt;[1,2,3,4]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                                     &gt;&gt;&gt;del a[2:]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                                     &gt;&gt;&gt;a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                                     &gt;&gt;&gt;[1,2]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리스트 자료형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리스트 관련 함수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1) 리스트 요소 추가         2)리스트 정렬              3)리스트 뒤집기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&gt;&gt;&gt;a=[1,2,3]                 &gt;&gt;&gt;a=[1,4,3,2]            &gt;&gt;&gt;a=['a', 'b', 'c']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&gt;&gt;&gt;a.append(4)             &gt;&gt;&gt;a.sort()                 &gt;&gt;&gt;a.reverse()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                           [1,2,3,4]                     &gt;&gt;&gt;a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[1,2,3,4]                                                        ['c', 'b', 'a']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리스트 자료형</a:t>
            </a:r>
            <a:endParaRPr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4)위치 반환                    5)리스트 요소 삽입                6)리스트 요소 제거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&gt;&gt;&gt;a=[1,2,3]                  &gt;&gt;&gt;a=[1,2,3]                       &gt;&gt;&gt;a=[1,2,3,1,2,3]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&gt;&gt;&gt;a.index(3)                 &gt;&gt;&gt;a.insert(0,4)                    &gt;&gt;&gt;a.remove(3)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2                                  [4,1,2,3]                              [1,2,1,2,3]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&gt;&gt;&gt;a.index(1)                 &gt;&gt;&gt;a.insert(3,5)                    &gt;&gt;&gt;a.remove(3)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0                                  &gt;&gt;&gt;[4,1,2,5,3]                      [1,2,1,2]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리스트 자료형 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838200" y="1825625"/>
            <a:ext cx="11201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7)리스트 요소 끄집어내기       8)리스트요소 x의 개수 세기          9)리스트 확장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&gt;&gt;&gt;a=[1,2,3]                      &gt;&gt;&gt;a=[1,2,3,1]                           &gt;&gt;&gt;a=[1,2,3]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&gt;&gt;&gt;a.pop()                        &gt;&gt;&gt;a.count(1)                            &gt;&gt;&gt;a.extend([4,5])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[1,2]                                  &gt;&gt;&gt;2                                       &gt;&gt;&gt;a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                                                                                      &gt;&gt;&gt;[1,2,3,4,5]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&gt;&gt;&gt;b=[1,2,3]                                                                     &gt;&gt;&gt;b=[6,7]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&gt;&gt;&gt;a.pop(1)                                                                      &gt;&gt;&gt;a.extend(b)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[1,3]                                                                                 &gt;&gt;&gt;a    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                                                                                      [1,2,3,4,5,6,7]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숫자형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5218771" cy="346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정수형: 정수를 뜻하는 자료형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Ex) 양의 정수, 음의 정수, 0 모두 정수형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&gt;&gt;&gt;a=123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&gt;&gt;&gt;a=-999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&gt;&gt;&gt;a=0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283712" y="1825625"/>
            <a:ext cx="5153723" cy="3505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실수형: 소수점이 포함된 숫자의 자료형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&gt;&gt;&gt;a=0.75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&gt;&gt;&gt;a=-3.14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804746" y="536830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8진수와 16진수는 파이썬에서 잘 사용하지 않는다.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숫자형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825625"/>
            <a:ext cx="2932772" cy="4342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사칙연산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&gt;&gt;&gt;a=3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&gt;&gt;&gt;b=4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&gt;&gt;&gt;a+b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&gt;&gt;&gt;a-b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-1</a:t>
            </a:r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4568283" y="1689952"/>
            <a:ext cx="294206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&gt;&gt;&gt;a=3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&gt;&gt;&gt;b=4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&gt;&gt;&gt;a*b  곱셈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&gt;&gt;&gt;a**b  제곱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81</a:t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838200" y="1825625"/>
            <a:ext cx="534886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사칙연산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&gt;&gt;&gt;a=3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&gt;&gt;&gt;b=4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&gt;&gt;&gt;a+b 덧셈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&gt;&gt;&gt;a-b  뺄셈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-1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8127381" y="1950146"/>
            <a:ext cx="294206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&gt;&gt;&gt;a=3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&gt;&gt;&gt;b=4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&gt;&gt;&gt;a/b  나눗셈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0.75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&gt;&gt;&gt;a//b  몫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&gt;&gt;&gt;a%b  나머지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 자료형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문자열은 큰따옴표("),작은따옴표('), 큰따옴표 연속 세번("""),   작은 따옴표 연속 세번(''') 둘러싸기 모두 가능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Ex) "Hello World"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     'Hello World'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  """Life is too short, You need python""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   '''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Life is too short, You need python</a:t>
            </a:r>
            <a:r>
              <a:rPr lang="ko-KR"/>
              <a:t>'''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 자료형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838200" y="1825625"/>
            <a:ext cx="10515600" cy="2223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문자열 안에 작은 따옴표 포함시킬 때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/>
              <a:t>Ex)'</a:t>
            </a:r>
            <a:r>
              <a:rPr lang="ko-KR">
                <a:solidFill>
                  <a:schemeClr val="accent1"/>
                </a:solidFill>
              </a:rPr>
              <a:t>Python</a:t>
            </a:r>
            <a:r>
              <a:rPr lang="ko-KR"/>
              <a:t>'s favorite food is perl'    &lt;- 오류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/>
              <a:t>   "</a:t>
            </a:r>
            <a:r>
              <a:rPr lang="ko-KR">
                <a:solidFill>
                  <a:schemeClr val="accent1"/>
                </a:solidFill>
              </a:rPr>
              <a:t>Python's favorite food is perl</a:t>
            </a:r>
            <a:r>
              <a:rPr lang="ko-KR"/>
              <a:t>"    &lt;- 정상 작동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 txBox="1"/>
          <p:nvPr/>
        </p:nvSpPr>
        <p:spPr>
          <a:xfrm>
            <a:off x="786161" y="4403416"/>
            <a:ext cx="10515600" cy="2223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백슬래시(\)를 사용해서 작은 따옴표를 문자열에 포함시킬 때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Ex)'Python\' s favorite food is perl'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 자료형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줄 바꾸는 법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&gt;&gt;&gt;multiline = "Life is too short\n You need python"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Life is too short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You need python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2)                                   3)                                    4)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&gt;&gt;&gt;multiline = ' ' '            &gt;&gt;&gt;multiline = " " "            &gt;&gt;&gt;print(multiline)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 . . .Life is too short             . . .Life is too short             Life is too short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 . . .You need python           . . .You need python            You need python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 . . .' ' '                             . . ." " "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 자료형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0" y="15561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이스케이프 문자</a:t>
            </a:r>
            <a:endParaRPr/>
          </a:p>
        </p:txBody>
      </p:sp>
      <p:graphicFrame>
        <p:nvGraphicFramePr>
          <p:cNvPr id="134" name="Google Shape;134;p8"/>
          <p:cNvGraphicFramePr/>
          <p:nvPr/>
        </p:nvGraphicFramePr>
        <p:xfrm>
          <a:off x="883227" y="26063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{A833A5EF-E073-4EC9-AE49-0D83EACA108B}</a:tableStyleId>
              </a:tblPr>
              <a:tblGrid>
                <a:gridCol w="4084325"/>
                <a:gridCol w="4084325"/>
              </a:tblGrid>
              <a:tr h="39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이스케이프 문자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의미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\n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줄바꿈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\t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탭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\\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역슬래쉬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\b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백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\r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줄바꿈, 커서를 앞으로 이동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\f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줄바꿈, 커서를 다음 줄로 이동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 자료형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문자열 연산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1)더해서 연결              2)곱하기                   3)문자열 길이 구하기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&gt;&gt;&gt;a="python"           &gt;&gt;&gt;a="python"         &gt;&gt;&gt;a="Life is too short"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&gt;&gt;&gt;b="is fun!"            &gt;&gt;&gt;a*2                    &gt;&gt;&gt;len(a)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&gt;&gt;&gt;a+b                     'pythonpython'          17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'python is fun!'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2022-03-24T02:50:40Z</dcterms:created>
</cp:coreProperties>
</file>