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2" r:id="rId13"/>
    <p:sldId id="258" r:id="rId14"/>
    <p:sldId id="274" r:id="rId15"/>
    <p:sldId id="275" r:id="rId16"/>
    <p:sldId id="273" r:id="rId17"/>
    <p:sldId id="276" r:id="rId18"/>
    <p:sldId id="277" r:id="rId19"/>
    <p:sldId id="278" r:id="rId20"/>
    <p:sldId id="259" r:id="rId21"/>
    <p:sldId id="279" r:id="rId22"/>
    <p:sldId id="280" r:id="rId23"/>
    <p:sldId id="281" r:id="rId24"/>
    <p:sldId id="282" r:id="rId25"/>
    <p:sldId id="283" r:id="rId26"/>
    <p:sldId id="284" r:id="rId27"/>
    <p:sldId id="260" r:id="rId28"/>
    <p:sldId id="261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34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0F59A-1FF4-4D6B-A92D-5595203C2579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8EC0-16DE-4143-A715-B71A121A2C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18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0F59A-1FF4-4D6B-A92D-5595203C2579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8EC0-16DE-4143-A715-B71A121A2C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801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0F59A-1FF4-4D6B-A92D-5595203C2579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8EC0-16DE-4143-A715-B71A121A2C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462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0F59A-1FF4-4D6B-A92D-5595203C2579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8EC0-16DE-4143-A715-B71A121A2C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0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0F59A-1FF4-4D6B-A92D-5595203C2579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8EC0-16DE-4143-A715-B71A121A2C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0F59A-1FF4-4D6B-A92D-5595203C2579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8EC0-16DE-4143-A715-B71A121A2C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783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0F59A-1FF4-4D6B-A92D-5595203C2579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8EC0-16DE-4143-A715-B71A121A2C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28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0F59A-1FF4-4D6B-A92D-5595203C2579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8EC0-16DE-4143-A715-B71A121A2C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36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0F59A-1FF4-4D6B-A92D-5595203C2579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8EC0-16DE-4143-A715-B71A121A2C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33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0F59A-1FF4-4D6B-A92D-5595203C2579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8EC0-16DE-4143-A715-B71A121A2C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240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0F59A-1FF4-4D6B-A92D-5595203C2579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8EC0-16DE-4143-A715-B71A121A2C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0F59A-1FF4-4D6B-A92D-5595203C2579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08EC0-16DE-4143-A715-B71A121A2C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097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476672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03.</a:t>
            </a:r>
            <a:r>
              <a:rPr lang="ko-KR" altLang="en-US" dirty="0" err="1" smtClean="0"/>
              <a:t>제어문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75656" y="2924944"/>
            <a:ext cx="6400800" cy="175260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If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While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for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90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X in s, x not in s</a:t>
            </a:r>
          </a:p>
          <a:p>
            <a:r>
              <a:rPr lang="en-US" altLang="ko-KR" dirty="0"/>
              <a:t>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튜플</a:t>
            </a:r>
            <a:r>
              <a:rPr lang="en-US" altLang="ko-KR" dirty="0" smtClean="0"/>
              <a:t>,</a:t>
            </a:r>
            <a:r>
              <a:rPr lang="ko-KR" altLang="en-US" dirty="0" smtClean="0"/>
              <a:t>문자열 안에 있는 원소 여부확인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01008"/>
            <a:ext cx="4248472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605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60848"/>
            <a:ext cx="3024336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1560" y="162880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리스트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364502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튜플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64088" y="362165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문자</a:t>
            </a:r>
            <a:r>
              <a:rPr lang="ko-KR" altLang="en-US" dirty="0"/>
              <a:t>열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96" y="4176821"/>
            <a:ext cx="3018616" cy="764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176821"/>
            <a:ext cx="2952328" cy="692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951764"/>
            <a:ext cx="3882712" cy="133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327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60848"/>
            <a:ext cx="3024336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1560" y="162880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리스트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364502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튜플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64088" y="362165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문자</a:t>
            </a:r>
            <a:r>
              <a:rPr lang="ko-KR" altLang="en-US" dirty="0"/>
              <a:t>열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96" y="4176821"/>
            <a:ext cx="3018616" cy="764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176821"/>
            <a:ext cx="2952328" cy="692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951764"/>
            <a:ext cx="3882712" cy="133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305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If</a:t>
            </a:r>
            <a:r>
              <a:rPr lang="ko-KR" altLang="en-US" dirty="0" smtClean="0"/>
              <a:t>문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elif</a:t>
            </a:r>
            <a:endParaRPr lang="ko-KR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4464496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04844" y="6256375"/>
            <a:ext cx="39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)*</a:t>
            </a:r>
            <a:r>
              <a:rPr lang="ko-KR" altLang="en-US" dirty="0" smtClean="0"/>
              <a:t>다른 언어에서는 </a:t>
            </a:r>
            <a:r>
              <a:rPr lang="en-US" altLang="ko-KR" dirty="0" smtClean="0"/>
              <a:t>else if 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346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If</a:t>
            </a:r>
            <a:r>
              <a:rPr lang="ko-KR" altLang="en-US" dirty="0" smtClean="0"/>
              <a:t>문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elif</a:t>
            </a:r>
            <a:endParaRPr lang="ko-KR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0807"/>
            <a:ext cx="5832648" cy="226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963919"/>
            <a:ext cx="5067300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88024" y="4977172"/>
            <a:ext cx="4176464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다중조건 판단을 간단하게 하기 위해 </a:t>
            </a:r>
            <a:endParaRPr lang="en-US" altLang="ko-KR" dirty="0" smtClean="0"/>
          </a:p>
          <a:p>
            <a:r>
              <a:rPr lang="en-US" altLang="ko-KR" dirty="0" err="1" smtClean="0"/>
              <a:t>Elif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94287" y="6422718"/>
            <a:ext cx="6005903" cy="369332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err="1" smtClean="0"/>
              <a:t>조건문에서</a:t>
            </a:r>
            <a:r>
              <a:rPr lang="ko-KR" altLang="en-US" dirty="0" smtClean="0"/>
              <a:t> 아무 일도 하지 않게 설정</a:t>
            </a:r>
            <a:r>
              <a:rPr lang="en-US" altLang="ko-KR" dirty="0" smtClean="0"/>
              <a:t>-&gt;</a:t>
            </a:r>
            <a:r>
              <a:rPr lang="en-US" altLang="ko-KR" dirty="0" smtClean="0">
                <a:solidFill>
                  <a:srgbClr val="FF0000"/>
                </a:solidFill>
              </a:rPr>
              <a:t>pass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180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If</a:t>
            </a:r>
            <a:r>
              <a:rPr lang="ko-KR" altLang="en-US" dirty="0" smtClean="0"/>
              <a:t>문</a:t>
            </a:r>
            <a:r>
              <a:rPr lang="en-US" altLang="ko-KR" dirty="0" smtClean="0"/>
              <a:t>-</a:t>
            </a:r>
            <a:r>
              <a:rPr lang="ko-KR" altLang="en-US" dirty="0" smtClean="0"/>
              <a:t>조건부 </a:t>
            </a:r>
            <a:r>
              <a:rPr lang="ko-KR" altLang="en-US" dirty="0" err="1" smtClean="0"/>
              <a:t>표현식</a:t>
            </a:r>
            <a:endParaRPr lang="ko-KR" alt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099"/>
          <a:stretch/>
        </p:blipFill>
        <p:spPr bwMode="auto">
          <a:xfrm>
            <a:off x="395536" y="1916832"/>
            <a:ext cx="2376540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249"/>
          <a:stretch/>
        </p:blipFill>
        <p:spPr bwMode="auto">
          <a:xfrm>
            <a:off x="4682233" y="2528900"/>
            <a:ext cx="3605119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직선 화살표 연결선 6"/>
          <p:cNvCxnSpPr>
            <a:stCxn id="11266" idx="3"/>
          </p:cNvCxnSpPr>
          <p:nvPr/>
        </p:nvCxnSpPr>
        <p:spPr>
          <a:xfrm>
            <a:off x="2772076" y="2780928"/>
            <a:ext cx="1907428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2268" y="4437112"/>
            <a:ext cx="5547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err="1" smtClean="0"/>
              <a:t>삼항</a:t>
            </a:r>
            <a:r>
              <a:rPr lang="ko-KR" altLang="en-US" dirty="0" smtClean="0"/>
              <a:t>  연산자</a:t>
            </a:r>
            <a:endParaRPr lang="en-US" altLang="ko-KR" dirty="0" smtClean="0"/>
          </a:p>
          <a:p>
            <a:r>
              <a:rPr lang="en-US" altLang="ko-KR" dirty="0"/>
              <a:t>message=(score&gt;=60) ? "</a:t>
            </a:r>
            <a:r>
              <a:rPr lang="en-US" altLang="ko-KR" dirty="0" smtClean="0"/>
              <a:t>success</a:t>
            </a:r>
            <a:r>
              <a:rPr lang="en-US" altLang="ko-KR" dirty="0"/>
              <a:t>" : "failure"</a:t>
            </a:r>
            <a:endParaRPr lang="ko-KR" altLang="en-US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225147"/>
            <a:ext cx="2888652" cy="154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71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While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*</a:t>
            </a:r>
            <a:r>
              <a:rPr lang="ko-KR" altLang="en-US" dirty="0" smtClean="0"/>
              <a:t>반복 수행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62630"/>
            <a:ext cx="3672408" cy="1758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581128"/>
            <a:ext cx="4680520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0654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While</a:t>
            </a:r>
            <a:r>
              <a:rPr lang="ko-KR" altLang="en-US" dirty="0" smtClean="0"/>
              <a:t>문</a:t>
            </a:r>
            <a:r>
              <a:rPr lang="en-US" altLang="ko-KR" dirty="0" smtClean="0"/>
              <a:t>-break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강제로 빠져나가기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564904"/>
            <a:ext cx="6120680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06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While</a:t>
            </a:r>
            <a:r>
              <a:rPr lang="ko-KR" altLang="en-US" dirty="0" smtClean="0"/>
              <a:t>문</a:t>
            </a:r>
            <a:r>
              <a:rPr lang="en-US" altLang="ko-KR" dirty="0" smtClean="0"/>
              <a:t>-continue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/>
          <a:lstStyle/>
          <a:p>
            <a:r>
              <a:rPr lang="en-US" altLang="ko-KR" dirty="0" smtClean="0"/>
              <a:t>While</a:t>
            </a:r>
            <a:r>
              <a:rPr lang="ko-KR" altLang="en-US" dirty="0" smtClean="0"/>
              <a:t>문의 맨 처음으로 돌아가기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636912"/>
            <a:ext cx="4968552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꺾인 연결선 4"/>
          <p:cNvCxnSpPr/>
          <p:nvPr/>
        </p:nvCxnSpPr>
        <p:spPr>
          <a:xfrm rot="10800000">
            <a:off x="3779912" y="3212976"/>
            <a:ext cx="1224136" cy="936104"/>
          </a:xfrm>
          <a:prstGeom prst="bentConnector3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058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While</a:t>
            </a:r>
            <a:r>
              <a:rPr lang="ko-KR" altLang="en-US" dirty="0" smtClean="0"/>
              <a:t>문</a:t>
            </a:r>
            <a:r>
              <a:rPr lang="en-US" altLang="ko-KR" dirty="0" smtClean="0"/>
              <a:t>-</a:t>
            </a:r>
            <a:r>
              <a:rPr lang="ko-KR" altLang="en-US" dirty="0" smtClean="0"/>
              <a:t>무한 루프</a:t>
            </a:r>
            <a:endParaRPr lang="ko-KR" alt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132856"/>
            <a:ext cx="4896544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19672" y="4488980"/>
            <a:ext cx="2232248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Ctrl+C</a:t>
            </a:r>
            <a:r>
              <a:rPr lang="ko-KR" altLang="en-US" dirty="0"/>
              <a:t>를 </a:t>
            </a:r>
            <a:r>
              <a:rPr lang="ko-KR" altLang="en-US" dirty="0" smtClean="0"/>
              <a:t>눌러 종료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8591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        </a:t>
            </a:r>
            <a:r>
              <a:rPr lang="ko-KR" altLang="en-US" dirty="0" err="1" smtClean="0"/>
              <a:t>조건문</a:t>
            </a:r>
            <a:r>
              <a:rPr lang="en-US" altLang="ko-KR" dirty="0" smtClean="0"/>
              <a:t>                     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           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1475656" y="2420888"/>
            <a:ext cx="1656184" cy="12241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5796136" y="2420888"/>
            <a:ext cx="1656184" cy="122413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19672" y="3682853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if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84168" y="3728065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</a:t>
            </a:r>
            <a:r>
              <a:rPr lang="en-US" altLang="ko-KR" dirty="0" smtClean="0"/>
              <a:t>hile</a:t>
            </a:r>
          </a:p>
          <a:p>
            <a:pPr algn="ctr"/>
            <a:r>
              <a:rPr lang="en-US" altLang="ko-KR" dirty="0" smtClean="0"/>
              <a:t>for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561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04864"/>
            <a:ext cx="4896544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19672" y="4581128"/>
            <a:ext cx="5791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리스트의 첫 번째 요소부터 마지막 요소까지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차례로 변수에 대입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1704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892" y="1988840"/>
            <a:ext cx="4536504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5861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204864"/>
            <a:ext cx="3888432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2234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문</a:t>
            </a:r>
            <a:r>
              <a:rPr lang="en-US" altLang="ko-KR" dirty="0" smtClean="0"/>
              <a:t>-continue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altLang="ko-KR" dirty="0" smtClean="0"/>
              <a:t>While</a:t>
            </a:r>
            <a:r>
              <a:rPr lang="ko-KR" altLang="en-US" dirty="0" smtClean="0"/>
              <a:t>문의 </a:t>
            </a:r>
            <a:r>
              <a:rPr lang="en-US" altLang="ko-KR" dirty="0" smtClean="0"/>
              <a:t>continue</a:t>
            </a:r>
            <a:r>
              <a:rPr lang="ko-KR" altLang="en-US" dirty="0" smtClean="0"/>
              <a:t>와 동일한 특징</a:t>
            </a:r>
            <a:endParaRPr lang="en-US" altLang="ko-KR" dirty="0" smtClean="0"/>
          </a:p>
          <a:p>
            <a:pPr>
              <a:buFont typeface="Arial" charset="0"/>
              <a:buChar char="•"/>
            </a:pPr>
            <a:r>
              <a:rPr lang="en-US" altLang="ko-KR" dirty="0" smtClean="0"/>
              <a:t>For</a:t>
            </a:r>
            <a:r>
              <a:rPr lang="ko-KR" altLang="en-US" dirty="0" smtClean="0"/>
              <a:t>문의 처음으로 돌아간다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430587"/>
            <a:ext cx="5040560" cy="2950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4442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문</a:t>
            </a:r>
            <a:r>
              <a:rPr lang="en-US" altLang="ko-KR" dirty="0" smtClean="0"/>
              <a:t>-range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 smtClean="0"/>
              <a:t>*range(1,11)-&gt;1</a:t>
            </a:r>
            <a:r>
              <a:rPr lang="ko-KR" altLang="en-US" sz="2800" dirty="0" smtClean="0"/>
              <a:t>이상 </a:t>
            </a:r>
            <a:r>
              <a:rPr lang="en-US" altLang="ko-KR" sz="2800" dirty="0" smtClean="0"/>
              <a:t>11</a:t>
            </a:r>
            <a:r>
              <a:rPr lang="ko-KR" altLang="en-US" sz="2800" dirty="0" smtClean="0"/>
              <a:t>미만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 smtClean="0"/>
              <a:t>*range(10)-&gt;0</a:t>
            </a:r>
            <a:r>
              <a:rPr lang="ko-KR" altLang="en-US" sz="2800" dirty="0" smtClean="0"/>
              <a:t>이상 </a:t>
            </a:r>
            <a:r>
              <a:rPr lang="en-US" altLang="ko-KR" sz="2800" dirty="0" smtClean="0"/>
              <a:t>10</a:t>
            </a:r>
            <a:r>
              <a:rPr lang="ko-KR" altLang="en-US" sz="2800" dirty="0" smtClean="0"/>
              <a:t>미만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 smtClean="0"/>
              <a:t>*range(5,-2,-1) 5</a:t>
            </a:r>
            <a:r>
              <a:rPr lang="ko-KR" altLang="en-US" sz="2800" dirty="0" smtClean="0"/>
              <a:t>이하 </a:t>
            </a:r>
            <a:r>
              <a:rPr lang="en-US" altLang="ko-KR" sz="2800" dirty="0" smtClean="0"/>
              <a:t>-1</a:t>
            </a:r>
            <a:r>
              <a:rPr lang="ko-KR" altLang="en-US" sz="2800" dirty="0" smtClean="0"/>
              <a:t>이상</a:t>
            </a:r>
          </a:p>
          <a:p>
            <a:pPr marL="0" indent="0">
              <a:buNone/>
            </a:pPr>
            <a:endParaRPr lang="ko-KR" altLang="en-US" sz="2800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130885"/>
            <a:ext cx="5040560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48064" y="3716070"/>
            <a:ext cx="2952328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다음 줄로 넘어가지 않고 해당 줄에 계속 출력</a:t>
            </a:r>
            <a:endParaRPr lang="ko-KR" altLang="en-US" dirty="0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5229200"/>
            <a:ext cx="3456384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9639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문</a:t>
            </a:r>
            <a:r>
              <a:rPr lang="en-US" altLang="ko-KR" dirty="0" smtClean="0"/>
              <a:t>-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내포</a:t>
            </a:r>
            <a:endParaRPr lang="ko-KR" alt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3384376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11960" y="2420888"/>
            <a:ext cx="4264309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리스트의 각 항목에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을 곱한 결과 저장</a:t>
            </a:r>
            <a:endParaRPr lang="ko-KR" altLang="en-US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653136"/>
            <a:ext cx="3816424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871700" y="4005064"/>
            <a:ext cx="7200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051720" y="4005064"/>
            <a:ext cx="7200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843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문</a:t>
            </a:r>
            <a:r>
              <a:rPr lang="en-US" altLang="ko-KR" dirty="0" smtClean="0"/>
              <a:t>-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484784"/>
            <a:ext cx="8229600" cy="453650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 err="1"/>
              <a:t>표현식</a:t>
            </a:r>
            <a:r>
              <a:rPr lang="ko-KR" altLang="en-US" dirty="0"/>
              <a:t> </a:t>
            </a:r>
            <a:r>
              <a:rPr lang="en-US" altLang="ko-KR" dirty="0"/>
              <a:t>for </a:t>
            </a:r>
            <a:r>
              <a:rPr lang="ko-KR" altLang="en-US" dirty="0"/>
              <a:t>항목 </a:t>
            </a:r>
            <a:r>
              <a:rPr lang="en-US" altLang="ko-KR" dirty="0"/>
              <a:t>in </a:t>
            </a:r>
            <a:r>
              <a:rPr lang="ko-KR" altLang="en-US" dirty="0"/>
              <a:t>반복가능객체 </a:t>
            </a:r>
            <a:r>
              <a:rPr lang="en-US" altLang="ko-KR" dirty="0"/>
              <a:t>if </a:t>
            </a:r>
            <a:r>
              <a:rPr lang="ko-KR" altLang="en-US" dirty="0" err="1"/>
              <a:t>조건문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564904"/>
            <a:ext cx="5472608" cy="1654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94678" y="4293096"/>
            <a:ext cx="2962671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짝수에만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을 곱하여 저장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12002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65" y="1628800"/>
            <a:ext cx="7272808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1600" y="458112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shirt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00565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221088"/>
            <a:ext cx="5588474" cy="2532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217" y="1628800"/>
            <a:ext cx="6696744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4429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“</a:t>
            </a:r>
            <a:r>
              <a:rPr lang="ko-KR" altLang="en-US" sz="2400" dirty="0" smtClean="0"/>
              <a:t>돈이 있으면 택시를 타고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돈이 없으면 걸어간다</a:t>
            </a:r>
            <a:r>
              <a:rPr lang="en-US" altLang="ko-KR" sz="2400" dirty="0" smtClean="0"/>
              <a:t>.”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조건</a:t>
            </a:r>
            <a:r>
              <a:rPr lang="ko-KR" altLang="en-US" sz="2400" dirty="0" smtClean="0"/>
              <a:t> 판단</a:t>
            </a:r>
            <a:r>
              <a:rPr lang="en-US" altLang="ko-KR" sz="2400" dirty="0" smtClean="0"/>
              <a:t>-&gt;</a:t>
            </a:r>
            <a:r>
              <a:rPr lang="ko-KR" altLang="en-US" sz="2400" dirty="0" smtClean="0"/>
              <a:t>상황 수행</a:t>
            </a:r>
            <a:endParaRPr lang="en-US" altLang="ko-KR" sz="2400" dirty="0" smtClean="0"/>
          </a:p>
          <a:p>
            <a:r>
              <a:rPr lang="ko-KR" altLang="en-US" sz="2400" dirty="0" smtClean="0"/>
              <a:t>연산자를 사용하여 </a:t>
            </a:r>
            <a:r>
              <a:rPr lang="en-US" altLang="ko-KR" sz="2400" dirty="0" smtClean="0"/>
              <a:t>bool </a:t>
            </a:r>
            <a:r>
              <a:rPr lang="ko-KR" altLang="en-US" sz="2400" dirty="0" err="1" smtClean="0"/>
              <a:t>자료형을</a:t>
            </a:r>
            <a:r>
              <a:rPr lang="ko-KR" altLang="en-US" sz="2400" dirty="0" smtClean="0"/>
              <a:t> 만든다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*bool </a:t>
            </a:r>
            <a:r>
              <a:rPr lang="ko-KR" altLang="en-US" sz="2400" dirty="0" err="1" smtClean="0"/>
              <a:t>자료형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: true, false</a:t>
            </a:r>
          </a:p>
        </p:txBody>
      </p:sp>
    </p:spTree>
    <p:extLst>
      <p:ext uri="{BB962C8B-B14F-4D97-AF65-F5344CB8AC3E}">
        <p14:creationId xmlns:p14="http://schemas.microsoft.com/office/powerpoint/2010/main" val="6360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</a:t>
            </a:r>
            <a:r>
              <a:rPr lang="ko-KR" altLang="en-US" dirty="0" smtClean="0"/>
              <a:t>문 기본구조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 </a:t>
            </a:r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3312368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67944" y="2138527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들여쓰기 중요</a:t>
            </a:r>
            <a:r>
              <a:rPr lang="en-US" altLang="ko-KR" dirty="0" smtClean="0">
                <a:solidFill>
                  <a:srgbClr val="FF0000"/>
                </a:solidFill>
              </a:rPr>
              <a:t>!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&lt;tab&gt;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77072"/>
            <a:ext cx="3384376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139952" y="504046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잘못된 들여쓰기로 인한 오류 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525582" y="1484784"/>
            <a:ext cx="360040" cy="36004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899592" y="2641177"/>
            <a:ext cx="360040" cy="36004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475656" y="4221088"/>
            <a:ext cx="360040" cy="36004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30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비교연산자 </a:t>
            </a:r>
            <a:endParaRPr lang="en-US" altLang="ko-KR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60848"/>
            <a:ext cx="3312368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67512" y="518855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부등호 위치 주의</a:t>
            </a:r>
            <a:endParaRPr lang="ko-KR" altLang="en-US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3995937" y="4768178"/>
            <a:ext cx="1296145" cy="605038"/>
          </a:xfrm>
          <a:prstGeom prst="bentConnector3">
            <a:avLst>
              <a:gd name="adj1" fmla="val 262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995937" y="5373216"/>
            <a:ext cx="5040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71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72816"/>
            <a:ext cx="2520280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430587"/>
            <a:ext cx="2520280" cy="934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362516"/>
            <a:ext cx="2520280" cy="866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019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4104456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11130" y="2172082"/>
            <a:ext cx="5184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Money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3000</a:t>
            </a:r>
            <a:r>
              <a:rPr lang="ko-KR" altLang="en-US" dirty="0" smtClean="0"/>
              <a:t>보다 크면</a:t>
            </a:r>
            <a:r>
              <a:rPr lang="en-US" altLang="ko-KR" dirty="0" smtClean="0"/>
              <a:t>(true)</a:t>
            </a:r>
            <a:r>
              <a:rPr lang="ko-KR" altLang="en-US" dirty="0" smtClean="0"/>
              <a:t> 택시를 타고 가라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그렇지 않으면</a:t>
            </a:r>
            <a:r>
              <a:rPr lang="en-US" altLang="ko-KR" dirty="0" smtClean="0"/>
              <a:t>(false)</a:t>
            </a:r>
            <a:r>
              <a:rPr lang="ko-KR" altLang="en-US" dirty="0" smtClean="0"/>
              <a:t> 걸어가라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340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If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연산자 </a:t>
            </a:r>
            <a:r>
              <a:rPr lang="en-US" altLang="ko-KR" dirty="0" smtClean="0">
                <a:solidFill>
                  <a:srgbClr val="FF0000"/>
                </a:solidFill>
              </a:rPr>
              <a:t>and   or    not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780928"/>
            <a:ext cx="5097760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985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If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3816424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8890" y="1125844"/>
            <a:ext cx="322102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*or : </a:t>
            </a:r>
            <a:r>
              <a:rPr lang="ko-KR" altLang="en-US" dirty="0" smtClean="0"/>
              <a:t>한 개라도 참이면 참</a:t>
            </a:r>
            <a:endParaRPr lang="en-US" altLang="ko-KR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149080"/>
            <a:ext cx="3590925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470" y="4149080"/>
            <a:ext cx="3419475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532" y="1628800"/>
            <a:ext cx="3943350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730544" y="5877272"/>
            <a:ext cx="3801895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*and : </a:t>
            </a:r>
            <a:r>
              <a:rPr lang="ko-KR" altLang="en-US" dirty="0" smtClean="0"/>
              <a:t>한 개라도 거</a:t>
            </a:r>
            <a:r>
              <a:rPr lang="ko-KR" altLang="en-US" dirty="0"/>
              <a:t>짓</a:t>
            </a:r>
            <a:r>
              <a:rPr lang="ko-KR" altLang="en-US" dirty="0" smtClean="0"/>
              <a:t>이면 거</a:t>
            </a:r>
            <a:r>
              <a:rPr lang="ko-KR" altLang="en-US" dirty="0"/>
              <a:t>짓</a:t>
            </a:r>
            <a:endParaRPr lang="en-US" altLang="ko-KR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34066" y="5844632"/>
            <a:ext cx="3801895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*not : </a:t>
            </a:r>
            <a:r>
              <a:rPr lang="ko-KR" altLang="en-US" dirty="0" err="1" smtClean="0"/>
              <a:t>반대값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0194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329</Words>
  <Application>Microsoft Office PowerPoint</Application>
  <PresentationFormat>화면 슬라이드 쇼(4:3)</PresentationFormat>
  <Paragraphs>87</Paragraphs>
  <Slides>28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Office 테마</vt:lpstr>
      <vt:lpstr> 03.제어문</vt:lpstr>
      <vt:lpstr>PowerPoint 프레젠테이션</vt:lpstr>
      <vt:lpstr>If문</vt:lpstr>
      <vt:lpstr>If문 기본구조</vt:lpstr>
      <vt:lpstr>If문</vt:lpstr>
      <vt:lpstr>If문</vt:lpstr>
      <vt:lpstr>If문</vt:lpstr>
      <vt:lpstr>If문</vt:lpstr>
      <vt:lpstr>If문</vt:lpstr>
      <vt:lpstr>If문</vt:lpstr>
      <vt:lpstr>If문</vt:lpstr>
      <vt:lpstr>If문</vt:lpstr>
      <vt:lpstr>If문-elif</vt:lpstr>
      <vt:lpstr>If문-elif</vt:lpstr>
      <vt:lpstr>If문-조건부 표현식</vt:lpstr>
      <vt:lpstr>While문</vt:lpstr>
      <vt:lpstr>While문-break</vt:lpstr>
      <vt:lpstr>While문-continue</vt:lpstr>
      <vt:lpstr>While문-무한 루프</vt:lpstr>
      <vt:lpstr>For문</vt:lpstr>
      <vt:lpstr>For문</vt:lpstr>
      <vt:lpstr>For문</vt:lpstr>
      <vt:lpstr>For문-continue</vt:lpstr>
      <vt:lpstr>For문-range</vt:lpstr>
      <vt:lpstr>For문-리스트 내포</vt:lpstr>
      <vt:lpstr>For문-리스트 내포</vt:lpstr>
      <vt:lpstr>연습문제 1</vt:lpstr>
      <vt:lpstr>연습문제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03.제어문</dc:title>
  <dc:creator>821056865829</dc:creator>
  <cp:lastModifiedBy>821056865829</cp:lastModifiedBy>
  <cp:revision>16</cp:revision>
  <dcterms:created xsi:type="dcterms:W3CDTF">2022-03-31T08:06:03Z</dcterms:created>
  <dcterms:modified xsi:type="dcterms:W3CDTF">2022-03-31T12:05:44Z</dcterms:modified>
</cp:coreProperties>
</file>