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5" r:id="rId5"/>
    <p:sldId id="264" r:id="rId6"/>
    <p:sldId id="266" r:id="rId7"/>
    <p:sldId id="262" r:id="rId8"/>
    <p:sldId id="267" r:id="rId9"/>
    <p:sldId id="261" r:id="rId10"/>
    <p:sldId id="270" r:id="rId11"/>
    <p:sldId id="260" r:id="rId12"/>
    <p:sldId id="268" r:id="rId13"/>
    <p:sldId id="269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56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3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5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6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7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50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4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2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67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31765" y="2680181"/>
            <a:ext cx="3365020" cy="578509"/>
            <a:chOff x="4188093" y="2731889"/>
            <a:chExt cx="3365020" cy="578509"/>
          </a:xfrm>
        </p:grpSpPr>
        <p:sp>
          <p:nvSpPr>
            <p:cNvPr id="17" name="사각형: 둥근 위쪽 모서리 16">
              <a:extLst>
                <a:ext uri="{FF2B5EF4-FFF2-40B4-BE49-F238E27FC236}">
                  <a16:creationId xmlns:a16="http://schemas.microsoft.com/office/drawing/2014/main" id="{A6B9065F-1F35-4D9D-A04F-4AE3FDC955C5}"/>
                </a:ext>
              </a:extLst>
            </p:cNvPr>
            <p:cNvSpPr/>
            <p:nvPr/>
          </p:nvSpPr>
          <p:spPr>
            <a:xfrm rot="16200000">
              <a:off x="4342048" y="2577942"/>
              <a:ext cx="578498" cy="886408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75000">
                  <a:srgbClr val="FF7C80"/>
                </a:gs>
                <a:gs pos="75000">
                  <a:srgbClr val="FF9999"/>
                </a:gs>
              </a:gsLst>
              <a:lin ang="0" scaled="0"/>
              <a:tileRect/>
            </a:gra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9E92E005-03F1-4B0B-B380-72448EEB35E1}"/>
                </a:ext>
              </a:extLst>
            </p:cNvPr>
            <p:cNvSpPr/>
            <p:nvPr/>
          </p:nvSpPr>
          <p:spPr>
            <a:xfrm rot="16200000">
              <a:off x="5850697" y="1611451"/>
              <a:ext cx="434955" cy="281938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00B2CC4-4CB8-4015-B45F-CB8866491A0F}"/>
                </a:ext>
              </a:extLst>
            </p:cNvPr>
            <p:cNvSpPr/>
            <p:nvPr/>
          </p:nvSpPr>
          <p:spPr>
            <a:xfrm rot="16200000">
              <a:off x="5760088" y="1517374"/>
              <a:ext cx="578509" cy="3007540"/>
            </a:xfrm>
            <a:custGeom>
              <a:avLst/>
              <a:gdLst>
                <a:gd name="connsiteX0" fmla="*/ 578509 w 578509"/>
                <a:gd name="connsiteY0" fmla="*/ 1622166 h 3007540"/>
                <a:gd name="connsiteX1" fmla="*/ 578508 w 578509"/>
                <a:gd name="connsiteY1" fmla="*/ 2952911 h 3007540"/>
                <a:gd name="connsiteX2" fmla="*/ 523880 w 578509"/>
                <a:gd name="connsiteY2" fmla="*/ 3007539 h 3007540"/>
                <a:gd name="connsiteX3" fmla="*/ 523881 w 578509"/>
                <a:gd name="connsiteY3" fmla="*/ 3007538 h 3007540"/>
                <a:gd name="connsiteX4" fmla="*/ 469253 w 578509"/>
                <a:gd name="connsiteY4" fmla="*/ 2952910 h 3007540"/>
                <a:gd name="connsiteX5" fmla="*/ 469253 w 578509"/>
                <a:gd name="connsiteY5" fmla="*/ 1622166 h 3007540"/>
                <a:gd name="connsiteX6" fmla="*/ 469253 w 578509"/>
                <a:gd name="connsiteY6" fmla="*/ 1622163 h 3007540"/>
                <a:gd name="connsiteX7" fmla="*/ 469253 w 578509"/>
                <a:gd name="connsiteY7" fmla="*/ 309540 h 3007540"/>
                <a:gd name="connsiteX8" fmla="*/ 289253 w 578509"/>
                <a:gd name="connsiteY8" fmla="*/ 129540 h 3007540"/>
                <a:gd name="connsiteX9" fmla="*/ 109253 w 578509"/>
                <a:gd name="connsiteY9" fmla="*/ 309540 h 3007540"/>
                <a:gd name="connsiteX10" fmla="*/ 109253 w 578509"/>
                <a:gd name="connsiteY10" fmla="*/ 1622149 h 3007540"/>
                <a:gd name="connsiteX11" fmla="*/ 109257 w 578509"/>
                <a:gd name="connsiteY11" fmla="*/ 1622167 h 3007540"/>
                <a:gd name="connsiteX12" fmla="*/ 109256 w 578509"/>
                <a:gd name="connsiteY12" fmla="*/ 2952912 h 3007540"/>
                <a:gd name="connsiteX13" fmla="*/ 54628 w 578509"/>
                <a:gd name="connsiteY13" fmla="*/ 3007540 h 3007540"/>
                <a:gd name="connsiteX14" fmla="*/ 54629 w 578509"/>
                <a:gd name="connsiteY14" fmla="*/ 3007539 h 3007540"/>
                <a:gd name="connsiteX15" fmla="*/ 0 w 578509"/>
                <a:gd name="connsiteY15" fmla="*/ 2952911 h 3007540"/>
                <a:gd name="connsiteX16" fmla="*/ 1 w 578509"/>
                <a:gd name="connsiteY16" fmla="*/ 1622167 h 3007540"/>
                <a:gd name="connsiteX17" fmla="*/ 3 w 578509"/>
                <a:gd name="connsiteY17" fmla="*/ 1622154 h 3007540"/>
                <a:gd name="connsiteX18" fmla="*/ 3 w 578509"/>
                <a:gd name="connsiteY18" fmla="*/ 289249 h 3007540"/>
                <a:gd name="connsiteX19" fmla="*/ 289252 w 578509"/>
                <a:gd name="connsiteY19" fmla="*/ 0 h 3007540"/>
                <a:gd name="connsiteX20" fmla="*/ 578501 w 578509"/>
                <a:gd name="connsiteY20" fmla="*/ 289249 h 3007540"/>
                <a:gd name="connsiteX21" fmla="*/ 578501 w 578509"/>
                <a:gd name="connsiteY21" fmla="*/ 1622128 h 300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8509" h="3007540">
                  <a:moveTo>
                    <a:pt x="578509" y="1622166"/>
                  </a:moveTo>
                  <a:cubicBezTo>
                    <a:pt x="578509" y="2065748"/>
                    <a:pt x="578508" y="2509329"/>
                    <a:pt x="578508" y="2952911"/>
                  </a:cubicBezTo>
                  <a:cubicBezTo>
                    <a:pt x="578508" y="2983081"/>
                    <a:pt x="554050" y="3007539"/>
                    <a:pt x="523880" y="3007539"/>
                  </a:cubicBezTo>
                  <a:lnTo>
                    <a:pt x="523881" y="3007538"/>
                  </a:lnTo>
                  <a:cubicBezTo>
                    <a:pt x="493711" y="3007538"/>
                    <a:pt x="469253" y="2983080"/>
                    <a:pt x="469253" y="2952910"/>
                  </a:cubicBezTo>
                  <a:lnTo>
                    <a:pt x="469253" y="1622166"/>
                  </a:lnTo>
                  <a:lnTo>
                    <a:pt x="469253" y="1622163"/>
                  </a:lnTo>
                  <a:lnTo>
                    <a:pt x="469253" y="309540"/>
                  </a:lnTo>
                  <a:cubicBezTo>
                    <a:pt x="469253" y="210129"/>
                    <a:pt x="388664" y="129540"/>
                    <a:pt x="289253" y="129540"/>
                  </a:cubicBezTo>
                  <a:cubicBezTo>
                    <a:pt x="189842" y="129540"/>
                    <a:pt x="109253" y="210129"/>
                    <a:pt x="109253" y="309540"/>
                  </a:cubicBezTo>
                  <a:lnTo>
                    <a:pt x="109253" y="1622149"/>
                  </a:lnTo>
                  <a:lnTo>
                    <a:pt x="109257" y="1622167"/>
                  </a:lnTo>
                  <a:cubicBezTo>
                    <a:pt x="109257" y="2065749"/>
                    <a:pt x="109256" y="2509330"/>
                    <a:pt x="109256" y="2952912"/>
                  </a:cubicBezTo>
                  <a:cubicBezTo>
                    <a:pt x="109256" y="2983082"/>
                    <a:pt x="84798" y="3007540"/>
                    <a:pt x="54628" y="3007540"/>
                  </a:cubicBezTo>
                  <a:lnTo>
                    <a:pt x="54629" y="3007539"/>
                  </a:lnTo>
                  <a:cubicBezTo>
                    <a:pt x="24459" y="3007539"/>
                    <a:pt x="0" y="2983081"/>
                    <a:pt x="0" y="2952911"/>
                  </a:cubicBezTo>
                  <a:lnTo>
                    <a:pt x="1" y="1622167"/>
                  </a:lnTo>
                  <a:lnTo>
                    <a:pt x="3" y="1622154"/>
                  </a:lnTo>
                  <a:lnTo>
                    <a:pt x="3" y="289249"/>
                  </a:lnTo>
                  <a:cubicBezTo>
                    <a:pt x="3" y="129501"/>
                    <a:pt x="129504" y="0"/>
                    <a:pt x="289252" y="0"/>
                  </a:cubicBezTo>
                  <a:cubicBezTo>
                    <a:pt x="449000" y="0"/>
                    <a:pt x="578501" y="129501"/>
                    <a:pt x="578501" y="289249"/>
                  </a:cubicBezTo>
                  <a:lnTo>
                    <a:pt x="578501" y="1622128"/>
                  </a:lnTo>
                  <a:close/>
                </a:path>
              </a:pathLst>
            </a:custGeom>
            <a:solidFill>
              <a:srgbClr val="FF9999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7D79E6C-F202-45E9-9842-FDE611A5693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313807" y="2256599"/>
              <a:ext cx="0" cy="169200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D5C9A1E-18C3-4829-9A14-486C3EA691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2046" y="2558044"/>
              <a:ext cx="0" cy="90000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사각형: 둥근 위쪽 모서리 29">
              <a:extLst>
                <a:ext uri="{FF2B5EF4-FFF2-40B4-BE49-F238E27FC236}">
                  <a16:creationId xmlns:a16="http://schemas.microsoft.com/office/drawing/2014/main" id="{66010E50-731F-43E5-8CDD-061255B7B1F9}"/>
                </a:ext>
              </a:extLst>
            </p:cNvPr>
            <p:cNvSpPr/>
            <p:nvPr/>
          </p:nvSpPr>
          <p:spPr>
            <a:xfrm>
              <a:off x="5056242" y="3008040"/>
              <a:ext cx="187012" cy="230569"/>
            </a:xfrm>
            <a:prstGeom prst="round2SameRect">
              <a:avLst>
                <a:gd name="adj1" fmla="val 0"/>
                <a:gd name="adj2" fmla="val 30644"/>
              </a:avLst>
            </a:prstGeom>
            <a:solidFill>
              <a:srgbClr val="FF505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2769482" y="3383450"/>
            <a:ext cx="6689586" cy="177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04.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프로그램의 입력과 출력은 어떻게 해야 할까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08040" y="2091992"/>
            <a:ext cx="2612471" cy="578509"/>
            <a:chOff x="4464604" y="2160993"/>
            <a:chExt cx="2612471" cy="578509"/>
          </a:xfrm>
        </p:grpSpPr>
        <p:sp>
          <p:nvSpPr>
            <p:cNvPr id="14" name="사각형: 둥근 위쪽 모서리 16">
              <a:extLst>
                <a:ext uri="{FF2B5EF4-FFF2-40B4-BE49-F238E27FC236}">
                  <a16:creationId xmlns:a16="http://schemas.microsoft.com/office/drawing/2014/main" id="{A6B9065F-1F35-4D9D-A04F-4AE3FDC955C5}"/>
                </a:ext>
              </a:extLst>
            </p:cNvPr>
            <p:cNvSpPr/>
            <p:nvPr/>
          </p:nvSpPr>
          <p:spPr>
            <a:xfrm rot="16200000">
              <a:off x="4558112" y="2067493"/>
              <a:ext cx="578498" cy="765513"/>
            </a:xfrm>
            <a:prstGeom prst="round2SameRect">
              <a:avLst>
                <a:gd name="adj1" fmla="val 28595"/>
                <a:gd name="adj2" fmla="val 0"/>
              </a:avLst>
            </a:prstGeom>
            <a:gradFill flip="none" rotWithShape="1">
              <a:gsLst>
                <a:gs pos="75000">
                  <a:schemeClr val="accent4">
                    <a:lumMod val="60000"/>
                    <a:lumOff val="40000"/>
                  </a:schemeClr>
                </a:gs>
                <a:gs pos="77000">
                  <a:schemeClr val="accent4">
                    <a:lumMod val="40000"/>
                    <a:lumOff val="60000"/>
                  </a:schemeClr>
                </a:gs>
              </a:gsLst>
              <a:lin ang="0" scaled="0"/>
              <a:tileRect/>
            </a:gra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위쪽 모서리 17">
              <a:extLst>
                <a:ext uri="{FF2B5EF4-FFF2-40B4-BE49-F238E27FC236}">
                  <a16:creationId xmlns:a16="http://schemas.microsoft.com/office/drawing/2014/main" id="{9E92E005-03F1-4B0B-B380-72448EEB35E1}"/>
                </a:ext>
              </a:extLst>
            </p:cNvPr>
            <p:cNvSpPr/>
            <p:nvPr/>
          </p:nvSpPr>
          <p:spPr>
            <a:xfrm rot="16200000">
              <a:off x="5673361" y="1331206"/>
              <a:ext cx="468285" cy="2204721"/>
            </a:xfrm>
            <a:prstGeom prst="round2SameRect">
              <a:avLst>
                <a:gd name="adj1" fmla="val 33211"/>
                <a:gd name="adj2" fmla="val 0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A00B2CC4-4CB8-4015-B45F-CB8866491A0F}"/>
                </a:ext>
              </a:extLst>
            </p:cNvPr>
            <p:cNvSpPr/>
            <p:nvPr/>
          </p:nvSpPr>
          <p:spPr>
            <a:xfrm rot="16200000">
              <a:off x="5635948" y="1298375"/>
              <a:ext cx="578509" cy="2303745"/>
            </a:xfrm>
            <a:custGeom>
              <a:avLst/>
              <a:gdLst>
                <a:gd name="connsiteX0" fmla="*/ 578509 w 578509"/>
                <a:gd name="connsiteY0" fmla="*/ 166269 h 2303745"/>
                <a:gd name="connsiteX1" fmla="*/ 578509 w 578509"/>
                <a:gd name="connsiteY1" fmla="*/ 2303745 h 2303745"/>
                <a:gd name="connsiteX2" fmla="*/ 488967 w 578509"/>
                <a:gd name="connsiteY2" fmla="*/ 2303745 h 2303745"/>
                <a:gd name="connsiteX3" fmla="*/ 488967 w 578509"/>
                <a:gd name="connsiteY3" fmla="*/ 237836 h 2303745"/>
                <a:gd name="connsiteX4" fmla="*/ 378881 w 578509"/>
                <a:gd name="connsiteY4" fmla="*/ 127750 h 2303745"/>
                <a:gd name="connsiteX5" fmla="*/ 210220 w 578509"/>
                <a:gd name="connsiteY5" fmla="*/ 127750 h 2303745"/>
                <a:gd name="connsiteX6" fmla="*/ 100134 w 578509"/>
                <a:gd name="connsiteY6" fmla="*/ 237836 h 2303745"/>
                <a:gd name="connsiteX7" fmla="*/ 100134 w 578509"/>
                <a:gd name="connsiteY7" fmla="*/ 2303745 h 2303745"/>
                <a:gd name="connsiteX8" fmla="*/ 0 w 578509"/>
                <a:gd name="connsiteY8" fmla="*/ 2303745 h 2303745"/>
                <a:gd name="connsiteX9" fmla="*/ 0 w 578509"/>
                <a:gd name="connsiteY9" fmla="*/ 166269 h 2303745"/>
                <a:gd name="connsiteX10" fmla="*/ 166269 w 578509"/>
                <a:gd name="connsiteY10" fmla="*/ 0 h 2303745"/>
                <a:gd name="connsiteX11" fmla="*/ 412240 w 578509"/>
                <a:gd name="connsiteY11" fmla="*/ 0 h 2303745"/>
                <a:gd name="connsiteX12" fmla="*/ 578509 w 578509"/>
                <a:gd name="connsiteY12" fmla="*/ 166269 h 2303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8509" h="2303745">
                  <a:moveTo>
                    <a:pt x="578509" y="166269"/>
                  </a:moveTo>
                  <a:lnTo>
                    <a:pt x="578509" y="2303745"/>
                  </a:lnTo>
                  <a:lnTo>
                    <a:pt x="488967" y="2303745"/>
                  </a:lnTo>
                  <a:lnTo>
                    <a:pt x="488967" y="237836"/>
                  </a:lnTo>
                  <a:cubicBezTo>
                    <a:pt x="488967" y="177037"/>
                    <a:pt x="439680" y="127750"/>
                    <a:pt x="378881" y="127750"/>
                  </a:cubicBezTo>
                  <a:lnTo>
                    <a:pt x="210220" y="127750"/>
                  </a:lnTo>
                  <a:cubicBezTo>
                    <a:pt x="149421" y="127750"/>
                    <a:pt x="100134" y="177037"/>
                    <a:pt x="100134" y="237836"/>
                  </a:cubicBezTo>
                  <a:lnTo>
                    <a:pt x="100134" y="2303745"/>
                  </a:lnTo>
                  <a:lnTo>
                    <a:pt x="0" y="2303745"/>
                  </a:lnTo>
                  <a:lnTo>
                    <a:pt x="0" y="166269"/>
                  </a:lnTo>
                  <a:cubicBezTo>
                    <a:pt x="0" y="74441"/>
                    <a:pt x="74441" y="0"/>
                    <a:pt x="166269" y="0"/>
                  </a:cubicBezTo>
                  <a:lnTo>
                    <a:pt x="412240" y="0"/>
                  </a:lnTo>
                  <a:cubicBezTo>
                    <a:pt x="504068" y="0"/>
                    <a:pt x="578509" y="74441"/>
                    <a:pt x="578509" y="16626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7D79E6C-F202-45E9-9842-FDE611A5693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81783" y="1919702"/>
              <a:ext cx="0" cy="122400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D5C9A1E-18C3-4829-9A14-486C3EA691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74274" y="2113146"/>
              <a:ext cx="0" cy="64800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위쪽 모서리 29">
              <a:extLst>
                <a:ext uri="{FF2B5EF4-FFF2-40B4-BE49-F238E27FC236}">
                  <a16:creationId xmlns:a16="http://schemas.microsoft.com/office/drawing/2014/main" id="{66010E50-731F-43E5-8CDD-061255B7B1F9}"/>
                </a:ext>
              </a:extLst>
            </p:cNvPr>
            <p:cNvSpPr/>
            <p:nvPr/>
          </p:nvSpPr>
          <p:spPr>
            <a:xfrm>
              <a:off x="5214350" y="2437143"/>
              <a:ext cx="161506" cy="230569"/>
            </a:xfrm>
            <a:prstGeom prst="round2SameRect">
              <a:avLst>
                <a:gd name="adj1" fmla="val 0"/>
                <a:gd name="adj2" fmla="val 30644"/>
              </a:avLst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754725F-D4D0-4ED9-BFAD-D514251995FC}"/>
              </a:ext>
            </a:extLst>
          </p:cNvPr>
          <p:cNvSpPr txBox="1"/>
          <p:nvPr/>
        </p:nvSpPr>
        <p:spPr>
          <a:xfrm>
            <a:off x="6142880" y="1736196"/>
            <a:ext cx="1494225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2171186 </a:t>
            </a:r>
            <a:r>
              <a:rPr lang="ko-KR" altLang="en-US" sz="1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김서희</a:t>
            </a:r>
            <a:endParaRPr lang="en-US" altLang="ko-KR" sz="1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2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 읽고 쓰기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9A1750-2FB2-40FF-8EAA-878470B96935}"/>
              </a:ext>
            </a:extLst>
          </p:cNvPr>
          <p:cNvSpPr txBox="1"/>
          <p:nvPr/>
        </p:nvSpPr>
        <p:spPr>
          <a:xfrm>
            <a:off x="729786" y="1269491"/>
            <a:ext cx="192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-apple-system"/>
              </a:rPr>
              <a:t>파일 읽는 방법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BD5605-B9E5-4D2F-A44C-50DC3FD189E7}"/>
              </a:ext>
            </a:extLst>
          </p:cNvPr>
          <p:cNvSpPr txBox="1"/>
          <p:nvPr/>
        </p:nvSpPr>
        <p:spPr>
          <a:xfrm>
            <a:off x="402439" y="1880151"/>
            <a:ext cx="235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-apple-system"/>
              </a:rPr>
              <a:t>1) </a:t>
            </a:r>
            <a:r>
              <a:rPr lang="en-US" altLang="ko-KR" b="0" i="0" dirty="0" err="1">
                <a:effectLst/>
                <a:latin typeface="-apple-system"/>
              </a:rPr>
              <a:t>readline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함수 이용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ED625ED-D5FB-4D2A-ABDC-25FE2A47B357}"/>
              </a:ext>
            </a:extLst>
          </p:cNvPr>
          <p:cNvGrpSpPr/>
          <p:nvPr/>
        </p:nvGrpSpPr>
        <p:grpSpPr>
          <a:xfrm>
            <a:off x="460732" y="2192345"/>
            <a:ext cx="3720040" cy="1102571"/>
            <a:chOff x="788078" y="2192345"/>
            <a:chExt cx="3906933" cy="11025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41D3F89-C636-465C-A440-BB1C3E7FC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8078" y="2466125"/>
              <a:ext cx="3734321" cy="828791"/>
            </a:xfrm>
            <a:prstGeom prst="rect">
              <a:avLst/>
            </a:prstGeom>
          </p:spPr>
        </p:pic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C840AF3-9351-4570-9F5A-11998690229A}"/>
                </a:ext>
              </a:extLst>
            </p:cNvPr>
            <p:cNvSpPr/>
            <p:nvPr/>
          </p:nvSpPr>
          <p:spPr>
            <a:xfrm>
              <a:off x="4093259" y="2430741"/>
              <a:ext cx="285802" cy="29248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046643-1C7D-4C94-8755-8E4A759DF306}"/>
                </a:ext>
              </a:extLst>
            </p:cNvPr>
            <p:cNvSpPr txBox="1"/>
            <p:nvPr/>
          </p:nvSpPr>
          <p:spPr>
            <a:xfrm>
              <a:off x="3967988" y="2192345"/>
              <a:ext cx="7270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읽기모드</a:t>
              </a:r>
              <a:endParaRPr lang="en-US" altLang="ko-KR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5461D8-4941-402B-93C4-E5F2224AAFA9}"/>
              </a:ext>
            </a:extLst>
          </p:cNvPr>
          <p:cNvSpPr/>
          <p:nvPr/>
        </p:nvSpPr>
        <p:spPr>
          <a:xfrm>
            <a:off x="1039874" y="2656114"/>
            <a:ext cx="1027634" cy="20029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F56321-C267-4736-A55B-E4C3DA9D942F}"/>
              </a:ext>
            </a:extLst>
          </p:cNvPr>
          <p:cNvSpPr txBox="1"/>
          <p:nvPr/>
        </p:nvSpPr>
        <p:spPr>
          <a:xfrm>
            <a:off x="4494565" y="1880317"/>
            <a:ext cx="235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-apple-system"/>
              </a:rPr>
              <a:t>2) </a:t>
            </a:r>
            <a:r>
              <a:rPr lang="en-US" altLang="ko-KR" b="0" i="0" dirty="0" err="1">
                <a:effectLst/>
                <a:latin typeface="-apple-system"/>
              </a:rPr>
              <a:t>readlines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함수 이용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ACE17D-BF7F-4B6C-B48F-7ABD8B8BE94C}"/>
              </a:ext>
            </a:extLst>
          </p:cNvPr>
          <p:cNvSpPr txBox="1"/>
          <p:nvPr/>
        </p:nvSpPr>
        <p:spPr>
          <a:xfrm>
            <a:off x="8586691" y="1880151"/>
            <a:ext cx="235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-apple-system"/>
              </a:rPr>
              <a:t>3) read </a:t>
            </a:r>
            <a:r>
              <a:rPr lang="ko-KR" altLang="en-US" b="0" i="0" dirty="0">
                <a:effectLst/>
                <a:latin typeface="-apple-system"/>
              </a:rPr>
              <a:t>함수 이용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0771D7-011E-4083-B56C-AA16AD685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2" y="3663376"/>
            <a:ext cx="1247949" cy="2095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668ED4-7994-4E02-925E-5CCFF5B5D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155" y="2448151"/>
            <a:ext cx="3418605" cy="9526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45F7E5-96CB-473B-8F90-8247A0B2E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155" y="3655710"/>
            <a:ext cx="1258884" cy="27800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922A08F-47B3-4D97-8393-668A178EB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6691" y="2466125"/>
            <a:ext cx="3384832" cy="82879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8885177-3BA6-4AD0-A840-2F0F8DD44F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2113" y="3643128"/>
            <a:ext cx="1400370" cy="179095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7C2923F-195B-4CC1-8FAF-0820EDF9B105}"/>
              </a:ext>
            </a:extLst>
          </p:cNvPr>
          <p:cNvSpPr txBox="1"/>
          <p:nvPr/>
        </p:nvSpPr>
        <p:spPr>
          <a:xfrm>
            <a:off x="4180772" y="6311295"/>
            <a:ext cx="4519167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-apple-system"/>
              </a:rPr>
              <a:t>List </a:t>
            </a:r>
            <a:r>
              <a:rPr lang="ko-KR" altLang="en-US" sz="1100" b="1" dirty="0">
                <a:latin typeface="-apple-system"/>
              </a:rPr>
              <a:t>형식</a:t>
            </a:r>
            <a:endParaRPr lang="en-US" altLang="ko-KR" sz="1100" b="1" i="0" dirty="0">
              <a:effectLst/>
              <a:latin typeface="-apple-system"/>
            </a:endParaRPr>
          </a:p>
          <a:p>
            <a:r>
              <a:rPr lang="en-US" altLang="ko-KR" sz="1050" b="0" i="0" dirty="0">
                <a:effectLst/>
                <a:latin typeface="-apple-system"/>
              </a:rPr>
              <a:t>[“1</a:t>
            </a:r>
            <a:r>
              <a:rPr lang="ko-KR" altLang="en-US" sz="1050" b="0" i="0" dirty="0">
                <a:effectLst/>
                <a:latin typeface="-apple-system"/>
              </a:rPr>
              <a:t>번째 줄입니다</a:t>
            </a:r>
            <a:r>
              <a:rPr lang="en-US" altLang="ko-KR" sz="1050" b="0" i="0" dirty="0">
                <a:effectLst/>
                <a:latin typeface="-apple-system"/>
              </a:rPr>
              <a:t>.\n”], [“2</a:t>
            </a:r>
            <a:r>
              <a:rPr lang="ko-KR" altLang="en-US" sz="1050" b="0" i="0" dirty="0">
                <a:effectLst/>
                <a:latin typeface="-apple-system"/>
              </a:rPr>
              <a:t>번째 줄입니다</a:t>
            </a:r>
            <a:r>
              <a:rPr lang="en-US" altLang="ko-KR" sz="1050" b="0" i="0" dirty="0">
                <a:effectLst/>
                <a:latin typeface="-apple-system"/>
              </a:rPr>
              <a:t>.\n”], …, [“10</a:t>
            </a:r>
            <a:r>
              <a:rPr lang="ko-KR" altLang="en-US" sz="1050" b="0" i="0" dirty="0">
                <a:effectLst/>
                <a:latin typeface="-apple-system"/>
              </a:rPr>
              <a:t>번째 줄입니다</a:t>
            </a:r>
            <a:r>
              <a:rPr lang="en-US" altLang="ko-KR" sz="1050" b="0" i="0" dirty="0">
                <a:effectLst/>
                <a:latin typeface="-apple-system"/>
              </a:rPr>
              <a:t>.\n”]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4231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연습문제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9D6232E-A757-451B-AC94-07FE5ED01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2" y="1318147"/>
            <a:ext cx="5095604" cy="9966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C4B42C-EBCD-487D-A9D8-F19AF554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151" y="1318147"/>
            <a:ext cx="6169372" cy="14371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5F1CE09-6C6D-49CF-8329-5D6FACBDA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98" y="3443605"/>
            <a:ext cx="4448796" cy="1943371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F9083BE-72FD-4C24-AD07-33A8567EB06F}"/>
              </a:ext>
            </a:extLst>
          </p:cNvPr>
          <p:cNvCxnSpPr/>
          <p:nvPr/>
        </p:nvCxnSpPr>
        <p:spPr>
          <a:xfrm>
            <a:off x="5581753" y="969590"/>
            <a:ext cx="59961" cy="58758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2E3FEF8-144E-43E1-80BE-F9166FAA2A95}"/>
              </a:ext>
            </a:extLst>
          </p:cNvPr>
          <p:cNvGrpSpPr/>
          <p:nvPr/>
        </p:nvGrpSpPr>
        <p:grpSpPr>
          <a:xfrm>
            <a:off x="6155699" y="3443605"/>
            <a:ext cx="4157534" cy="1943371"/>
            <a:chOff x="6155699" y="3443605"/>
            <a:chExt cx="4157534" cy="194337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EC53590-3E28-4F78-A7B0-BC8DFD5A5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699" y="3443605"/>
              <a:ext cx="2894160" cy="1943371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CDA6170-2AB4-42BB-A17A-3B97F8E82AAD}"/>
                </a:ext>
              </a:extLst>
            </p:cNvPr>
            <p:cNvSpPr txBox="1"/>
            <p:nvPr/>
          </p:nvSpPr>
          <p:spPr>
            <a:xfrm>
              <a:off x="8097156" y="4415290"/>
              <a:ext cx="22160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err="1">
                  <a:solidFill>
                    <a:srgbClr val="FF0000"/>
                  </a:solidFill>
                  <a:latin typeface="-apple-system"/>
                </a:rPr>
                <a:t>len</a:t>
              </a:r>
              <a:r>
                <a:rPr lang="en-US" altLang="ko-KR" sz="800" dirty="0">
                  <a:solidFill>
                    <a:srgbClr val="FF0000"/>
                  </a:solidFill>
                  <a:latin typeface="-apple-system"/>
                </a:rPr>
                <a:t>() </a:t>
              </a:r>
              <a:r>
                <a:rPr lang="ko-KR" altLang="en-US" sz="800" dirty="0">
                  <a:solidFill>
                    <a:srgbClr val="FF0000"/>
                  </a:solidFill>
                  <a:latin typeface="-apple-system"/>
                </a:rPr>
                <a:t>문자열의 길이를 숫자로 반환하는 함수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9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연습문제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EAEA65F-AB7F-485B-B7CC-BD2749AB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8" y="1310210"/>
            <a:ext cx="4452310" cy="30365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0650BF-D829-4CBD-96A6-5A8EBA2E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045" y="1310210"/>
            <a:ext cx="3124194" cy="199512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9ECEB6-47FA-4CA1-B7BA-418400384786}"/>
              </a:ext>
            </a:extLst>
          </p:cNvPr>
          <p:cNvCxnSpPr/>
          <p:nvPr/>
        </p:nvCxnSpPr>
        <p:spPr>
          <a:xfrm>
            <a:off x="5591331" y="982161"/>
            <a:ext cx="59961" cy="58758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5FC06B-45AD-440B-B3CD-35F7491921F8}"/>
              </a:ext>
            </a:extLst>
          </p:cNvPr>
          <p:cNvGrpSpPr/>
          <p:nvPr/>
        </p:nvGrpSpPr>
        <p:grpSpPr>
          <a:xfrm>
            <a:off x="646232" y="4522029"/>
            <a:ext cx="3888517" cy="1829765"/>
            <a:chOff x="646232" y="4522029"/>
            <a:chExt cx="3888517" cy="182976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5DD368E-948D-46AA-BFAB-DE93CEA5D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209" y="4522029"/>
              <a:ext cx="3869540" cy="102576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47DE880-0965-4E1C-B114-B93BBCA75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232" y="5723056"/>
              <a:ext cx="2219635" cy="628738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B4E350-8291-4E2B-9642-FCDAEF4D34BE}"/>
                </a:ext>
              </a:extLst>
            </p:cNvPr>
            <p:cNvSpPr/>
            <p:nvPr/>
          </p:nvSpPr>
          <p:spPr>
            <a:xfrm>
              <a:off x="1374454" y="5066676"/>
              <a:ext cx="2110759" cy="2623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0F9B5C-DBC8-4824-90AF-D8D94CDBC235}"/>
              </a:ext>
            </a:extLst>
          </p:cNvPr>
          <p:cNvGrpSpPr/>
          <p:nvPr/>
        </p:nvGrpSpPr>
        <p:grpSpPr>
          <a:xfrm>
            <a:off x="6210677" y="3674597"/>
            <a:ext cx="3479211" cy="1457528"/>
            <a:chOff x="6210677" y="3674597"/>
            <a:chExt cx="3479211" cy="145752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3CDD64A-C05F-48AC-827A-492892E0E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56"/>
            <a:stretch/>
          </p:blipFill>
          <p:spPr>
            <a:xfrm>
              <a:off x="6210677" y="3674597"/>
              <a:ext cx="3479211" cy="145752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AB85D51-563F-4F7B-A656-364256A85538}"/>
                </a:ext>
              </a:extLst>
            </p:cNvPr>
            <p:cNvSpPr/>
            <p:nvPr/>
          </p:nvSpPr>
          <p:spPr>
            <a:xfrm>
              <a:off x="6481103" y="4522029"/>
              <a:ext cx="1238831" cy="2623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852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연습문제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46368C3-999A-4479-9428-067567AF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23" y="1484851"/>
            <a:ext cx="3569475" cy="21209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704F1A-B0DD-481E-9604-22567FF8B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396" y="1451553"/>
            <a:ext cx="3952955" cy="10937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34C4E4-0560-4F13-A5AA-C6D4A5C58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679" y="1484851"/>
            <a:ext cx="3759767" cy="151305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9ECEB6-47FA-4CA1-B7BA-418400384786}"/>
              </a:ext>
            </a:extLst>
          </p:cNvPr>
          <p:cNvCxnSpPr/>
          <p:nvPr/>
        </p:nvCxnSpPr>
        <p:spPr>
          <a:xfrm>
            <a:off x="3798853" y="947437"/>
            <a:ext cx="59961" cy="58758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20267C9-A960-404D-8E2C-C2326BCD9E5A}"/>
              </a:ext>
            </a:extLst>
          </p:cNvPr>
          <p:cNvCxnSpPr/>
          <p:nvPr/>
        </p:nvCxnSpPr>
        <p:spPr>
          <a:xfrm>
            <a:off x="7891933" y="947437"/>
            <a:ext cx="59961" cy="58758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4CA3AC-8F20-40BC-914D-9C78912C4337}"/>
              </a:ext>
            </a:extLst>
          </p:cNvPr>
          <p:cNvGrpSpPr/>
          <p:nvPr/>
        </p:nvGrpSpPr>
        <p:grpSpPr>
          <a:xfrm>
            <a:off x="215318" y="3885356"/>
            <a:ext cx="3496160" cy="2012547"/>
            <a:chOff x="215318" y="3885356"/>
            <a:chExt cx="3496160" cy="201254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3468C96-348E-44B4-B415-A0883491D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899" y="3885356"/>
              <a:ext cx="3460579" cy="2012547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D9480DF-2C38-45AE-90A9-3E4AD8E7CFBB}"/>
                </a:ext>
              </a:extLst>
            </p:cNvPr>
            <p:cNvSpPr/>
            <p:nvPr/>
          </p:nvSpPr>
          <p:spPr>
            <a:xfrm>
              <a:off x="215318" y="4204741"/>
              <a:ext cx="721568" cy="17988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500F64D-1B55-4FA5-B8CE-A90EB93E0425}"/>
                </a:ext>
              </a:extLst>
            </p:cNvPr>
            <p:cNvSpPr/>
            <p:nvPr/>
          </p:nvSpPr>
          <p:spPr>
            <a:xfrm>
              <a:off x="220919" y="4803639"/>
              <a:ext cx="721568" cy="17988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23D52F6-155C-4480-8E2D-FC6F33424C1E}"/>
              </a:ext>
            </a:extLst>
          </p:cNvPr>
          <p:cNvGrpSpPr/>
          <p:nvPr/>
        </p:nvGrpSpPr>
        <p:grpSpPr>
          <a:xfrm>
            <a:off x="4394351" y="2786715"/>
            <a:ext cx="2855261" cy="3242162"/>
            <a:chOff x="4394351" y="2786715"/>
            <a:chExt cx="2855261" cy="324216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DE792FD-972A-46A1-BAA3-B58199A0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10766" y="2786715"/>
              <a:ext cx="2838846" cy="116221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F36E22D-AC48-4FCC-A089-EE478F382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94351" y="4190295"/>
              <a:ext cx="2667372" cy="1838582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9574109-4966-49CD-B2D5-2D16A8E137A1}"/>
                </a:ext>
              </a:extLst>
            </p:cNvPr>
            <p:cNvSpPr/>
            <p:nvPr/>
          </p:nvSpPr>
          <p:spPr>
            <a:xfrm>
              <a:off x="5997676" y="2987182"/>
              <a:ext cx="360784" cy="17988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1994D1A-1642-4FBB-A9C1-0507D7A1B7E5}"/>
              </a:ext>
            </a:extLst>
          </p:cNvPr>
          <p:cNvGrpSpPr/>
          <p:nvPr/>
        </p:nvGrpSpPr>
        <p:grpSpPr>
          <a:xfrm>
            <a:off x="8233591" y="3304411"/>
            <a:ext cx="2861251" cy="2302546"/>
            <a:chOff x="8233591" y="3304411"/>
            <a:chExt cx="2861251" cy="230254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60FFD9E-CB31-4B68-8D4D-AC55B40BE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33591" y="3304411"/>
              <a:ext cx="2861251" cy="2302546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1AD7B44-5AF2-45AD-8BA0-16ECC77F8EC3}"/>
                </a:ext>
              </a:extLst>
            </p:cNvPr>
            <p:cNvSpPr/>
            <p:nvPr/>
          </p:nvSpPr>
          <p:spPr>
            <a:xfrm>
              <a:off x="8690511" y="3933017"/>
              <a:ext cx="2094911" cy="17988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02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894937" y="2773628"/>
            <a:ext cx="2402125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endParaRPr lang="en-US" altLang="ko-KR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E96CAD-ED3E-45D0-883A-BA054E8AD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25" y="3020495"/>
            <a:ext cx="3733175" cy="109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D4C4F5-BB04-4E80-A81D-589E2C4406B3}"/>
              </a:ext>
            </a:extLst>
          </p:cNvPr>
          <p:cNvSpPr/>
          <p:nvPr/>
        </p:nvSpPr>
        <p:spPr>
          <a:xfrm>
            <a:off x="2940364" y="2946204"/>
            <a:ext cx="888296" cy="1246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DAE4B-156B-4AEB-B31A-5418848A5F81}"/>
              </a:ext>
            </a:extLst>
          </p:cNvPr>
          <p:cNvSpPr txBox="1"/>
          <p:nvPr/>
        </p:nvSpPr>
        <p:spPr>
          <a:xfrm>
            <a:off x="6327290" y="3020495"/>
            <a:ext cx="3588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사용 이유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같은 내용 반복 작성 </a:t>
            </a:r>
            <a:r>
              <a:rPr lang="en-US" altLang="ko-KR" dirty="0"/>
              <a:t>X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프로그램의 흐름을 읽기 쉬움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D35BE9-05E5-46FC-B95D-DE4B18B9BF95}"/>
              </a:ext>
            </a:extLst>
          </p:cNvPr>
          <p:cNvSpPr txBox="1"/>
          <p:nvPr/>
        </p:nvSpPr>
        <p:spPr>
          <a:xfrm>
            <a:off x="1197190" y="1454157"/>
            <a:ext cx="134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-apple-system"/>
              </a:rPr>
              <a:t>함수란</a:t>
            </a:r>
            <a:r>
              <a:rPr lang="en-US" altLang="ko-KR" b="1" dirty="0">
                <a:latin typeface="-apple-system"/>
              </a:rPr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640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84DE47-D035-4E54-B0C1-BE5406F50633}"/>
              </a:ext>
            </a:extLst>
          </p:cNvPr>
          <p:cNvSpPr txBox="1"/>
          <p:nvPr/>
        </p:nvSpPr>
        <p:spPr>
          <a:xfrm>
            <a:off x="929688" y="1810556"/>
            <a:ext cx="284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def</a:t>
            </a:r>
            <a:r>
              <a:rPr lang="en-US" altLang="ko-KR" dirty="0"/>
              <a:t> </a:t>
            </a:r>
            <a:r>
              <a:rPr lang="ko-KR" altLang="en-US" dirty="0"/>
              <a:t>함수이름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)</a:t>
            </a:r>
            <a:r>
              <a:rPr lang="en-US" altLang="ko-KR" b="1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ko-KR" dirty="0"/>
              <a:t>    &lt;</a:t>
            </a:r>
            <a:r>
              <a:rPr lang="ko-KR" altLang="en-US" dirty="0"/>
              <a:t>수행할 문장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...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006B88-3850-4090-BAF4-E675829AEC4F}"/>
              </a:ext>
            </a:extLst>
          </p:cNvPr>
          <p:cNvSpPr txBox="1"/>
          <p:nvPr/>
        </p:nvSpPr>
        <p:spPr>
          <a:xfrm>
            <a:off x="4647250" y="1810556"/>
            <a:ext cx="570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-apple-system"/>
              </a:rPr>
              <a:t>"</a:t>
            </a:r>
            <a:r>
              <a:rPr lang="ko-KR" altLang="en-US" b="0" i="0" dirty="0">
                <a:effectLst/>
                <a:latin typeface="-apple-system"/>
              </a:rPr>
              <a:t>이 함수의 이름은 </a:t>
            </a:r>
            <a:r>
              <a:rPr lang="en-US" altLang="ko-KR" b="0" i="0" dirty="0">
                <a:effectLst/>
                <a:latin typeface="-apple-system"/>
              </a:rPr>
              <a:t>add</a:t>
            </a:r>
            <a:r>
              <a:rPr lang="ko-KR" altLang="en-US" b="0" i="0" dirty="0">
                <a:effectLst/>
                <a:latin typeface="-apple-system"/>
              </a:rPr>
              <a:t>이고 입력으로 </a:t>
            </a:r>
            <a:r>
              <a:rPr lang="en-US" altLang="ko-KR" b="0" i="0" dirty="0">
                <a:effectLst/>
                <a:latin typeface="-apple-system"/>
              </a:rPr>
              <a:t>2</a:t>
            </a:r>
            <a:r>
              <a:rPr lang="ko-KR" altLang="en-US" b="0" i="0" dirty="0">
                <a:effectLst/>
                <a:latin typeface="-apple-system"/>
              </a:rPr>
              <a:t>개의 값을 받으며 결과값은 </a:t>
            </a:r>
            <a:r>
              <a:rPr lang="en-US" altLang="ko-KR" b="0" i="0" dirty="0">
                <a:effectLst/>
                <a:latin typeface="-apple-system"/>
              </a:rPr>
              <a:t>2</a:t>
            </a:r>
            <a:r>
              <a:rPr lang="ko-KR" altLang="en-US" b="0" i="0" dirty="0">
                <a:effectLst/>
                <a:latin typeface="-apple-system"/>
              </a:rPr>
              <a:t>개의 </a:t>
            </a:r>
            <a:r>
              <a:rPr lang="ko-KR" altLang="en-US" b="0" i="0" dirty="0" err="1">
                <a:effectLst/>
                <a:latin typeface="-apple-system"/>
              </a:rPr>
              <a:t>입력값을</a:t>
            </a:r>
            <a:r>
              <a:rPr lang="ko-KR" altLang="en-US" b="0" i="0" dirty="0">
                <a:effectLst/>
                <a:latin typeface="-apple-system"/>
              </a:rPr>
              <a:t> 더한 값이다</a:t>
            </a:r>
            <a:r>
              <a:rPr lang="en-US" altLang="ko-KR" b="0" i="0" dirty="0">
                <a:effectLst/>
                <a:latin typeface="-apple-system"/>
              </a:rPr>
              <a:t>."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1EB973-2DA5-4F09-A700-CF4183608C69}"/>
              </a:ext>
            </a:extLst>
          </p:cNvPr>
          <p:cNvSpPr txBox="1"/>
          <p:nvPr/>
        </p:nvSpPr>
        <p:spPr>
          <a:xfrm>
            <a:off x="6460760" y="3231878"/>
            <a:ext cx="284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def</a:t>
            </a:r>
            <a:r>
              <a:rPr lang="en-US" altLang="ko-KR" dirty="0"/>
              <a:t> add(a, b)</a:t>
            </a:r>
            <a:r>
              <a:rPr lang="en-US" altLang="ko-KR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ko-KR" dirty="0"/>
              <a:t>    return a + b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53F1B5B-70DA-4A5D-A508-AACA16ADE5FB}"/>
              </a:ext>
            </a:extLst>
          </p:cNvPr>
          <p:cNvSpPr/>
          <p:nvPr/>
        </p:nvSpPr>
        <p:spPr>
          <a:xfrm>
            <a:off x="7195279" y="2638269"/>
            <a:ext cx="149901" cy="412227"/>
          </a:xfrm>
          <a:prstGeom prst="down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6774C06-DED5-4700-ABCC-CEE30366C8C3}"/>
              </a:ext>
            </a:extLst>
          </p:cNvPr>
          <p:cNvGrpSpPr/>
          <p:nvPr/>
        </p:nvGrpSpPr>
        <p:grpSpPr>
          <a:xfrm>
            <a:off x="6415790" y="1580105"/>
            <a:ext cx="779489" cy="563488"/>
            <a:chOff x="6415790" y="1580105"/>
            <a:chExt cx="779489" cy="56348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4F3768-CF53-4AE4-AF3F-6AEDD10F0DB5}"/>
                </a:ext>
              </a:extLst>
            </p:cNvPr>
            <p:cNvSpPr/>
            <p:nvPr/>
          </p:nvSpPr>
          <p:spPr>
            <a:xfrm>
              <a:off x="6518402" y="1833820"/>
              <a:ext cx="482005" cy="30977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8D913B-F5CE-4B6B-BF0A-7C9452264140}"/>
                </a:ext>
              </a:extLst>
            </p:cNvPr>
            <p:cNvSpPr txBox="1"/>
            <p:nvPr/>
          </p:nvSpPr>
          <p:spPr>
            <a:xfrm>
              <a:off x="6415790" y="1580105"/>
              <a:ext cx="7794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accent6"/>
                  </a:solidFill>
                </a:rPr>
                <a:t>함수이름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B31807-121F-4DF1-AF6F-D29FD0D91910}"/>
              </a:ext>
            </a:extLst>
          </p:cNvPr>
          <p:cNvGrpSpPr/>
          <p:nvPr/>
        </p:nvGrpSpPr>
        <p:grpSpPr>
          <a:xfrm>
            <a:off x="7468139" y="1572523"/>
            <a:ext cx="1840752" cy="571093"/>
            <a:chOff x="7468139" y="1572523"/>
            <a:chExt cx="1840752" cy="57109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0DEE9DC-21B7-40E0-9B3F-6F71AFF1280E}"/>
                </a:ext>
              </a:extLst>
            </p:cNvPr>
            <p:cNvSpPr/>
            <p:nvPr/>
          </p:nvSpPr>
          <p:spPr>
            <a:xfrm>
              <a:off x="7468139" y="1833843"/>
              <a:ext cx="1840752" cy="30977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A644BF-FC43-4ED9-94A5-8930BCC7A048}"/>
                </a:ext>
              </a:extLst>
            </p:cNvPr>
            <p:cNvSpPr txBox="1"/>
            <p:nvPr/>
          </p:nvSpPr>
          <p:spPr>
            <a:xfrm>
              <a:off x="7884825" y="1572523"/>
              <a:ext cx="7794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accent6"/>
                  </a:solidFill>
                </a:rPr>
                <a:t>매개변수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0E3AEF-C586-456A-A7B5-D11910A11484}"/>
              </a:ext>
            </a:extLst>
          </p:cNvPr>
          <p:cNvGrpSpPr/>
          <p:nvPr/>
        </p:nvGrpSpPr>
        <p:grpSpPr>
          <a:xfrm>
            <a:off x="7532556" y="3568436"/>
            <a:ext cx="855959" cy="555994"/>
            <a:chOff x="7532556" y="3568436"/>
            <a:chExt cx="855959" cy="55599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8B56B08-7717-4886-A9AB-55313ACA714B}"/>
                </a:ext>
              </a:extLst>
            </p:cNvPr>
            <p:cNvSpPr/>
            <p:nvPr/>
          </p:nvSpPr>
          <p:spPr>
            <a:xfrm>
              <a:off x="7532556" y="3568436"/>
              <a:ext cx="693246" cy="30977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E562DA-47ED-43D5-A0A4-35B01B28F245}"/>
                </a:ext>
              </a:extLst>
            </p:cNvPr>
            <p:cNvSpPr txBox="1"/>
            <p:nvPr/>
          </p:nvSpPr>
          <p:spPr>
            <a:xfrm>
              <a:off x="7695269" y="3878209"/>
              <a:ext cx="6932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accent6"/>
                  </a:solidFill>
                </a:rPr>
                <a:t>결과값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653E4E6-9709-4222-A435-83C4900C546A}"/>
              </a:ext>
            </a:extLst>
          </p:cNvPr>
          <p:cNvGrpSpPr/>
          <p:nvPr/>
        </p:nvGrpSpPr>
        <p:grpSpPr>
          <a:xfrm>
            <a:off x="997442" y="4882423"/>
            <a:ext cx="7957796" cy="1095528"/>
            <a:chOff x="997442" y="4882423"/>
            <a:chExt cx="7957796" cy="109552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10B758-D9C6-4A81-A458-4F5C5FC72E2B}"/>
                </a:ext>
              </a:extLst>
            </p:cNvPr>
            <p:cNvSpPr txBox="1"/>
            <p:nvPr/>
          </p:nvSpPr>
          <p:spPr>
            <a:xfrm>
              <a:off x="997442" y="5342305"/>
              <a:ext cx="3649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lambda </a:t>
              </a:r>
              <a:r>
                <a:rPr lang="ko-KR" altLang="en-US" sz="1400" dirty="0"/>
                <a:t>매개변수</a:t>
              </a:r>
              <a:r>
                <a:rPr lang="en-US" altLang="ko-KR" sz="1400" dirty="0"/>
                <a:t>1, </a:t>
              </a:r>
              <a:r>
                <a:rPr lang="ko-KR" altLang="en-US" sz="1400" dirty="0"/>
                <a:t>매개변수</a:t>
              </a:r>
              <a:r>
                <a:rPr lang="en-US" altLang="ko-KR" sz="1400" dirty="0"/>
                <a:t>2, … </a:t>
              </a:r>
              <a:r>
                <a:rPr lang="en-US" altLang="ko-KR" sz="1400" b="1" dirty="0">
                  <a:solidFill>
                    <a:srgbClr val="0070C0"/>
                  </a:solidFill>
                </a:rPr>
                <a:t>: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표현식</a:t>
              </a:r>
              <a:endParaRPr lang="en-US" altLang="ko-KR" sz="1400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3E3EC7D-31D2-4614-A128-D9FFAD73D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4011" y="4882423"/>
              <a:ext cx="1590897" cy="109552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19935DB-2233-4D11-9E5E-CF6D63E4A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5182" y="4913950"/>
              <a:ext cx="2010056" cy="74305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480EF31-ADA5-4139-ACCB-47CA6227C276}"/>
              </a:ext>
            </a:extLst>
          </p:cNvPr>
          <p:cNvSpPr txBox="1"/>
          <p:nvPr/>
        </p:nvSpPr>
        <p:spPr>
          <a:xfrm>
            <a:off x="997442" y="1246372"/>
            <a:ext cx="167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-apple-system"/>
              </a:rPr>
              <a:t>함수의 형태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87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84DE47-D035-4E54-B0C1-BE5406F50633}"/>
              </a:ext>
            </a:extLst>
          </p:cNvPr>
          <p:cNvSpPr txBox="1"/>
          <p:nvPr/>
        </p:nvSpPr>
        <p:spPr>
          <a:xfrm>
            <a:off x="929688" y="1810556"/>
            <a:ext cx="284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def</a:t>
            </a:r>
            <a:r>
              <a:rPr lang="en-US" altLang="ko-KR" dirty="0"/>
              <a:t> </a:t>
            </a:r>
            <a:r>
              <a:rPr lang="ko-KR" altLang="en-US" dirty="0"/>
              <a:t>함수이름</a:t>
            </a:r>
            <a:r>
              <a:rPr lang="en-US" altLang="ko-KR" dirty="0"/>
              <a:t>(*</a:t>
            </a:r>
            <a:r>
              <a:rPr lang="ko-KR" altLang="en-US" dirty="0"/>
              <a:t>매개변수</a:t>
            </a:r>
            <a:r>
              <a:rPr lang="en-US" altLang="ko-KR" dirty="0"/>
              <a:t>)</a:t>
            </a:r>
            <a:r>
              <a:rPr lang="en-US" altLang="ko-KR" b="1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ko-KR" dirty="0"/>
              <a:t>     &lt;</a:t>
            </a:r>
            <a:r>
              <a:rPr lang="ko-KR" altLang="en-US" dirty="0"/>
              <a:t>수행할 문장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...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006B88-3850-4090-BAF4-E675829AEC4F}"/>
              </a:ext>
            </a:extLst>
          </p:cNvPr>
          <p:cNvSpPr txBox="1"/>
          <p:nvPr/>
        </p:nvSpPr>
        <p:spPr>
          <a:xfrm>
            <a:off x="4647250" y="1810556"/>
            <a:ext cx="570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-apple-system"/>
              </a:rPr>
              <a:t>"</a:t>
            </a:r>
            <a:r>
              <a:rPr lang="ko-KR" altLang="en-US" b="0" i="0" dirty="0">
                <a:effectLst/>
                <a:latin typeface="-apple-system"/>
              </a:rPr>
              <a:t>이 함수의 이름은 </a:t>
            </a:r>
            <a:r>
              <a:rPr lang="en-US" altLang="ko-KR" b="0" i="0" dirty="0">
                <a:effectLst/>
                <a:latin typeface="-apple-system"/>
              </a:rPr>
              <a:t>add</a:t>
            </a:r>
            <a:r>
              <a:rPr lang="ko-KR" altLang="en-US" b="0" i="0" dirty="0">
                <a:effectLst/>
                <a:latin typeface="-apple-system"/>
              </a:rPr>
              <a:t>이고 입력으로 </a:t>
            </a:r>
            <a:r>
              <a:rPr lang="en-US" altLang="ko-KR" b="0" i="0" dirty="0">
                <a:effectLst/>
                <a:latin typeface="-apple-system"/>
              </a:rPr>
              <a:t>2</a:t>
            </a:r>
            <a:r>
              <a:rPr lang="ko-KR" altLang="en-US" b="0" i="0" dirty="0">
                <a:effectLst/>
                <a:latin typeface="-apple-system"/>
              </a:rPr>
              <a:t>개의 값을 받으며 결과값은 </a:t>
            </a:r>
            <a:r>
              <a:rPr lang="en-US" altLang="ko-KR" b="0" i="0" dirty="0">
                <a:effectLst/>
                <a:latin typeface="-apple-system"/>
              </a:rPr>
              <a:t>2</a:t>
            </a:r>
            <a:r>
              <a:rPr lang="ko-KR" altLang="en-US" b="0" i="0" dirty="0">
                <a:effectLst/>
                <a:latin typeface="-apple-system"/>
              </a:rPr>
              <a:t>개의 </a:t>
            </a:r>
            <a:r>
              <a:rPr lang="ko-KR" altLang="en-US" b="0" i="0" dirty="0" err="1">
                <a:effectLst/>
                <a:latin typeface="-apple-system"/>
              </a:rPr>
              <a:t>입력값을</a:t>
            </a:r>
            <a:r>
              <a:rPr lang="ko-KR" altLang="en-US" b="0" i="0" dirty="0">
                <a:effectLst/>
                <a:latin typeface="-apple-system"/>
              </a:rPr>
              <a:t> 더한 값이다</a:t>
            </a:r>
            <a:r>
              <a:rPr lang="en-US" altLang="ko-KR" b="0" i="0" dirty="0">
                <a:effectLst/>
                <a:latin typeface="-apple-system"/>
              </a:rPr>
              <a:t>."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1EB973-2DA5-4F09-A700-CF4183608C69}"/>
              </a:ext>
            </a:extLst>
          </p:cNvPr>
          <p:cNvSpPr txBox="1"/>
          <p:nvPr/>
        </p:nvSpPr>
        <p:spPr>
          <a:xfrm>
            <a:off x="6460760" y="3231878"/>
            <a:ext cx="3087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def</a:t>
            </a:r>
            <a:r>
              <a:rPr lang="en-US" altLang="ko-KR" dirty="0"/>
              <a:t> add(*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ko-KR" dirty="0"/>
              <a:t>    result =0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nums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result = result + </a:t>
            </a:r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en-US" altLang="ko-KR" dirty="0"/>
              <a:t>    return result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53F1B5B-70DA-4A5D-A508-AACA16ADE5FB}"/>
              </a:ext>
            </a:extLst>
          </p:cNvPr>
          <p:cNvSpPr/>
          <p:nvPr/>
        </p:nvSpPr>
        <p:spPr>
          <a:xfrm>
            <a:off x="7195279" y="2638269"/>
            <a:ext cx="149901" cy="412227"/>
          </a:xfrm>
          <a:prstGeom prst="down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3F0B38-B515-4507-B788-C8010F36C014}"/>
              </a:ext>
            </a:extLst>
          </p:cNvPr>
          <p:cNvSpPr txBox="1"/>
          <p:nvPr/>
        </p:nvSpPr>
        <p:spPr>
          <a:xfrm>
            <a:off x="6460760" y="5183314"/>
            <a:ext cx="284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= add(1,2,3,4,5)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print</a:t>
            </a:r>
            <a:r>
              <a:rPr lang="en-US" altLang="ko-KR" dirty="0"/>
              <a:t>(result)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15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98C40CC-F649-437E-AF65-72BE7F1706F8}"/>
              </a:ext>
            </a:extLst>
          </p:cNvPr>
          <p:cNvSpPr/>
          <p:nvPr/>
        </p:nvSpPr>
        <p:spPr>
          <a:xfrm>
            <a:off x="2376238" y="1847114"/>
            <a:ext cx="224853" cy="2348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0BA473-C5A7-4FC3-80C9-CB9E87A9EE3F}"/>
              </a:ext>
            </a:extLst>
          </p:cNvPr>
          <p:cNvSpPr txBox="1"/>
          <p:nvPr/>
        </p:nvSpPr>
        <p:spPr>
          <a:xfrm>
            <a:off x="952172" y="1269491"/>
            <a:ext cx="284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-apple-system"/>
              </a:rPr>
              <a:t>입력값의</a:t>
            </a:r>
            <a:r>
              <a:rPr lang="ko-KR" altLang="en-US" b="1" dirty="0">
                <a:latin typeface="-apple-system"/>
              </a:rPr>
              <a:t> 개수를 모를 때</a:t>
            </a:r>
            <a:r>
              <a:rPr lang="en-US" altLang="ko-KR" b="1" dirty="0">
                <a:latin typeface="-apple-system"/>
              </a:rPr>
              <a:t>?</a:t>
            </a:r>
            <a:endParaRPr lang="ko-KR" altLang="en-US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07A34B-272B-4B2E-9DEB-A5637EE1FC85}"/>
              </a:ext>
            </a:extLst>
          </p:cNvPr>
          <p:cNvGrpSpPr/>
          <p:nvPr/>
        </p:nvGrpSpPr>
        <p:grpSpPr>
          <a:xfrm>
            <a:off x="2473454" y="3795606"/>
            <a:ext cx="6033735" cy="1181265"/>
            <a:chOff x="2473454" y="3795606"/>
            <a:chExt cx="6033735" cy="118126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FCF1B-668E-4183-A078-0B8F3931F992}"/>
                </a:ext>
              </a:extLst>
            </p:cNvPr>
            <p:cNvGrpSpPr/>
            <p:nvPr/>
          </p:nvGrpSpPr>
          <p:grpSpPr>
            <a:xfrm>
              <a:off x="7523815" y="4386239"/>
              <a:ext cx="983374" cy="555994"/>
              <a:chOff x="7532556" y="3568436"/>
              <a:chExt cx="983374" cy="555994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409809A-584E-48DF-AC70-531AD41ABA5E}"/>
                  </a:ext>
                </a:extLst>
              </p:cNvPr>
              <p:cNvSpPr/>
              <p:nvPr/>
            </p:nvSpPr>
            <p:spPr>
              <a:xfrm>
                <a:off x="7532556" y="3568436"/>
                <a:ext cx="693246" cy="309773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3C8141-F94D-4252-8F29-A13F07CFF310}"/>
                  </a:ext>
                </a:extLst>
              </p:cNvPr>
              <p:cNvSpPr txBox="1"/>
              <p:nvPr/>
            </p:nvSpPr>
            <p:spPr>
              <a:xfrm>
                <a:off x="7822684" y="3878209"/>
                <a:ext cx="69324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accent6"/>
                    </a:solidFill>
                  </a:rPr>
                  <a:t>결과값</a:t>
                </a:r>
              </a:p>
            </p:txBody>
          </p:sp>
        </p:grp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CC794215-400C-42DF-9F7C-E475ACA484D4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rot="5400000" flipH="1">
              <a:off x="6031171" y="2856746"/>
              <a:ext cx="476281" cy="3202252"/>
            </a:xfrm>
            <a:prstGeom prst="bentConnector4">
              <a:avLst>
                <a:gd name="adj1" fmla="val -47997"/>
                <a:gd name="adj2" fmla="val 55412"/>
              </a:avLst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3920B1-294A-48BB-B547-0946BA1E4B5C}"/>
                </a:ext>
              </a:extLst>
            </p:cNvPr>
            <p:cNvSpPr txBox="1"/>
            <p:nvPr/>
          </p:nvSpPr>
          <p:spPr>
            <a:xfrm>
              <a:off x="4736118" y="3850399"/>
              <a:ext cx="1130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-apple-system"/>
                </a:rPr>
                <a:t>Only</a:t>
              </a:r>
              <a:r>
                <a:rPr lang="ko-KR" altLang="en-US" dirty="0">
                  <a:solidFill>
                    <a:srgbClr val="FF0000"/>
                  </a:solidFill>
                  <a:latin typeface="-apple-system"/>
                </a:rPr>
                <a:t> </a:t>
              </a:r>
              <a:r>
                <a:rPr lang="en-US" altLang="ko-KR" dirty="0">
                  <a:solidFill>
                    <a:srgbClr val="FF0000"/>
                  </a:solidFill>
                  <a:latin typeface="-apple-system"/>
                </a:rPr>
                <a:t>1</a:t>
              </a:r>
              <a:r>
                <a:rPr lang="ko-KR" altLang="en-US" dirty="0">
                  <a:solidFill>
                    <a:srgbClr val="FF0000"/>
                  </a:solidFill>
                  <a:latin typeface="-apple-system"/>
                </a:rPr>
                <a:t>개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742C5C1-FC6D-4879-9491-FC1E2C87A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3454" y="3795606"/>
              <a:ext cx="1848108" cy="1181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12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84DE47-D035-4E54-B0C1-BE5406F50633}"/>
              </a:ext>
            </a:extLst>
          </p:cNvPr>
          <p:cNvSpPr txBox="1"/>
          <p:nvPr/>
        </p:nvSpPr>
        <p:spPr>
          <a:xfrm>
            <a:off x="3586382" y="1556035"/>
            <a:ext cx="484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함수의 형태 </a:t>
            </a:r>
            <a:r>
              <a:rPr lang="en-US" altLang="ko-KR" b="1" dirty="0"/>
              <a:t>4</a:t>
            </a:r>
            <a:r>
              <a:rPr lang="ko-KR" altLang="en-US" b="1" dirty="0"/>
              <a:t>가지 </a:t>
            </a:r>
            <a:r>
              <a:rPr lang="en-US" altLang="ko-KR" b="1" dirty="0"/>
              <a:t>(</a:t>
            </a:r>
            <a:r>
              <a:rPr lang="ko-KR" altLang="en-US" b="1" dirty="0" err="1"/>
              <a:t>입력값과</a:t>
            </a:r>
            <a:r>
              <a:rPr lang="ko-KR" altLang="en-US" b="1" dirty="0"/>
              <a:t> 결과값의 유무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DEE9DC-21B7-40E0-9B3F-6F71AFF1280E}"/>
              </a:ext>
            </a:extLst>
          </p:cNvPr>
          <p:cNvSpPr/>
          <p:nvPr/>
        </p:nvSpPr>
        <p:spPr>
          <a:xfrm>
            <a:off x="2666005" y="2310074"/>
            <a:ext cx="2025915" cy="1611557"/>
          </a:xfrm>
          <a:prstGeom prst="rect">
            <a:avLst/>
          </a:prstGeom>
          <a:noFill/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9E91F4-420E-444D-87B4-3D2250DC7AAC}"/>
              </a:ext>
            </a:extLst>
          </p:cNvPr>
          <p:cNvGrpSpPr/>
          <p:nvPr/>
        </p:nvGrpSpPr>
        <p:grpSpPr>
          <a:xfrm>
            <a:off x="2651016" y="2392463"/>
            <a:ext cx="2168322" cy="1154477"/>
            <a:chOff x="2651016" y="2392463"/>
            <a:chExt cx="2168322" cy="11544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006B88-3850-4090-BAF4-E675829AEC4F}"/>
                </a:ext>
              </a:extLst>
            </p:cNvPr>
            <p:cNvSpPr txBox="1"/>
            <p:nvPr/>
          </p:nvSpPr>
          <p:spPr>
            <a:xfrm>
              <a:off x="2651016" y="2392463"/>
              <a:ext cx="2168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0" i="0" dirty="0">
                  <a:effectLst/>
                  <a:latin typeface="-apple-system"/>
                </a:rPr>
                <a:t>1) </a:t>
              </a:r>
              <a:r>
                <a:rPr lang="ko-KR" altLang="en-US" sz="1600" b="0" i="0" dirty="0" err="1">
                  <a:effectLst/>
                  <a:latin typeface="-apple-system"/>
                </a:rPr>
                <a:t>입력값</a:t>
              </a:r>
              <a:r>
                <a:rPr lang="ko-KR" altLang="en-US" sz="1600" b="0" i="0" dirty="0">
                  <a:effectLst/>
                  <a:latin typeface="-apple-system"/>
                </a:rPr>
                <a:t> </a:t>
              </a:r>
              <a:r>
                <a:rPr lang="en-US" altLang="ko-KR" sz="1600" b="0" i="0" dirty="0">
                  <a:effectLst/>
                  <a:latin typeface="-apple-system"/>
                </a:rPr>
                <a:t>O, </a:t>
              </a:r>
              <a:r>
                <a:rPr lang="ko-KR" altLang="en-US" sz="1600" b="0" i="0" dirty="0">
                  <a:effectLst/>
                  <a:latin typeface="-apple-system"/>
                </a:rPr>
                <a:t>결과값 </a:t>
              </a:r>
              <a:r>
                <a:rPr lang="en-US" altLang="ko-KR" sz="1600" b="0" i="0" dirty="0">
                  <a:effectLst/>
                  <a:latin typeface="-apple-system"/>
                </a:rPr>
                <a:t>O</a:t>
              </a:r>
              <a:endParaRPr lang="ko-KR" altLang="en-US" sz="1600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8B7CE79-5509-4965-B1A5-8D4853807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3103" y="2851518"/>
              <a:ext cx="1629002" cy="695422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C746C62-838B-4720-AF4B-8A8B8D2DA91F}"/>
              </a:ext>
            </a:extLst>
          </p:cNvPr>
          <p:cNvGrpSpPr/>
          <p:nvPr/>
        </p:nvGrpSpPr>
        <p:grpSpPr>
          <a:xfrm>
            <a:off x="2651016" y="4410616"/>
            <a:ext cx="3902007" cy="1703858"/>
            <a:chOff x="2651016" y="4410616"/>
            <a:chExt cx="3902007" cy="170385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5F8B1F-DA72-4F01-B309-D87ADC5CC575}"/>
                </a:ext>
              </a:extLst>
            </p:cNvPr>
            <p:cNvSpPr txBox="1"/>
            <p:nvPr/>
          </p:nvSpPr>
          <p:spPr>
            <a:xfrm>
              <a:off x="2651016" y="4410616"/>
              <a:ext cx="2393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0" i="0" dirty="0">
                  <a:effectLst/>
                  <a:latin typeface="-apple-system"/>
                </a:rPr>
                <a:t>3) </a:t>
              </a:r>
              <a:r>
                <a:rPr lang="ko-KR" altLang="en-US" sz="1600" b="0" i="0" dirty="0" err="1">
                  <a:effectLst/>
                  <a:latin typeface="-apple-system"/>
                </a:rPr>
                <a:t>입력값</a:t>
              </a:r>
              <a:r>
                <a:rPr lang="ko-KR" altLang="en-US" sz="1600" b="0" i="0" dirty="0">
                  <a:effectLst/>
                  <a:latin typeface="-apple-system"/>
                </a:rPr>
                <a:t> </a:t>
              </a:r>
              <a:r>
                <a:rPr lang="en-US" altLang="ko-KR" sz="1600" b="0" i="0" dirty="0">
                  <a:effectLst/>
                  <a:latin typeface="-apple-system"/>
                </a:rPr>
                <a:t>O, </a:t>
              </a:r>
              <a:r>
                <a:rPr lang="ko-KR" altLang="en-US" sz="1600" b="0" i="0" dirty="0">
                  <a:effectLst/>
                  <a:latin typeface="-apple-system"/>
                </a:rPr>
                <a:t>결과값 </a:t>
              </a:r>
              <a:r>
                <a:rPr lang="en-US" altLang="ko-KR" sz="1600" b="0" i="0" dirty="0">
                  <a:effectLst/>
                  <a:latin typeface="-apple-system"/>
                </a:rPr>
                <a:t>X</a:t>
              </a:r>
              <a:endParaRPr lang="ko-KR" altLang="en-US" sz="1600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70F279F-7C86-441B-99BE-FE23F3FB4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4860" y="4980841"/>
              <a:ext cx="3858163" cy="1133633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4F60F95-3A9F-4B50-9290-FD2CC5928C98}"/>
              </a:ext>
            </a:extLst>
          </p:cNvPr>
          <p:cNvGrpSpPr/>
          <p:nvPr/>
        </p:nvGrpSpPr>
        <p:grpSpPr>
          <a:xfrm>
            <a:off x="7216145" y="4444794"/>
            <a:ext cx="2092001" cy="1554700"/>
            <a:chOff x="7216145" y="4444794"/>
            <a:chExt cx="2092001" cy="155470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333719-BF71-4368-98F0-2A9CE683E8AE}"/>
                </a:ext>
              </a:extLst>
            </p:cNvPr>
            <p:cNvSpPr txBox="1"/>
            <p:nvPr/>
          </p:nvSpPr>
          <p:spPr>
            <a:xfrm>
              <a:off x="7216145" y="4444794"/>
              <a:ext cx="2092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0" i="0" dirty="0">
                  <a:effectLst/>
                  <a:latin typeface="-apple-system"/>
                </a:rPr>
                <a:t>4) </a:t>
              </a:r>
              <a:r>
                <a:rPr lang="ko-KR" altLang="en-US" sz="1600" b="0" i="0" dirty="0" err="1">
                  <a:effectLst/>
                  <a:latin typeface="-apple-system"/>
                </a:rPr>
                <a:t>입력값</a:t>
              </a:r>
              <a:r>
                <a:rPr lang="ko-KR" altLang="en-US" sz="1600" b="0" i="0" dirty="0">
                  <a:effectLst/>
                  <a:latin typeface="-apple-system"/>
                </a:rPr>
                <a:t> </a:t>
              </a:r>
              <a:r>
                <a:rPr lang="en-US" altLang="ko-KR" sz="1600" b="0" i="0" dirty="0">
                  <a:effectLst/>
                  <a:latin typeface="-apple-system"/>
                </a:rPr>
                <a:t>X, </a:t>
              </a:r>
              <a:r>
                <a:rPr lang="ko-KR" altLang="en-US" sz="1600" b="0" i="0" dirty="0">
                  <a:effectLst/>
                  <a:latin typeface="-apple-system"/>
                </a:rPr>
                <a:t>결과값 </a:t>
              </a:r>
              <a:r>
                <a:rPr lang="en-US" altLang="ko-KR" sz="1600" dirty="0">
                  <a:latin typeface="-apple-system"/>
                </a:rPr>
                <a:t>X</a:t>
              </a:r>
              <a:endParaRPr lang="ko-KR" altLang="en-US" sz="1600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BBDD524-045D-4A80-AD10-8A29DE939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5226" y="4903966"/>
              <a:ext cx="1276528" cy="1095528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5F9FFE-F229-4674-AE0D-7D541D02C027}"/>
              </a:ext>
            </a:extLst>
          </p:cNvPr>
          <p:cNvSpPr/>
          <p:nvPr/>
        </p:nvSpPr>
        <p:spPr>
          <a:xfrm>
            <a:off x="2666005" y="4410616"/>
            <a:ext cx="3900591" cy="1789237"/>
          </a:xfrm>
          <a:prstGeom prst="rect">
            <a:avLst/>
          </a:prstGeom>
          <a:noFill/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F59B71B-A37C-41BF-90C8-23B0D50AC53C}"/>
              </a:ext>
            </a:extLst>
          </p:cNvPr>
          <p:cNvGrpSpPr/>
          <p:nvPr/>
        </p:nvGrpSpPr>
        <p:grpSpPr>
          <a:xfrm>
            <a:off x="7216145" y="2392463"/>
            <a:ext cx="2168321" cy="1529168"/>
            <a:chOff x="7216145" y="2392463"/>
            <a:chExt cx="2168321" cy="152916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B41FDD-F131-4850-9C1B-1636E6632EB9}"/>
                </a:ext>
              </a:extLst>
            </p:cNvPr>
            <p:cNvSpPr txBox="1"/>
            <p:nvPr/>
          </p:nvSpPr>
          <p:spPr>
            <a:xfrm>
              <a:off x="7216145" y="2392463"/>
              <a:ext cx="21683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0" i="0" dirty="0">
                  <a:effectLst/>
                  <a:latin typeface="-apple-system"/>
                </a:rPr>
                <a:t>2) </a:t>
              </a:r>
              <a:r>
                <a:rPr lang="ko-KR" altLang="en-US" sz="1600" b="0" i="0" dirty="0" err="1">
                  <a:effectLst/>
                  <a:latin typeface="-apple-system"/>
                </a:rPr>
                <a:t>입력값</a:t>
              </a:r>
              <a:r>
                <a:rPr lang="ko-KR" altLang="en-US" sz="1600" b="0" i="0" dirty="0">
                  <a:effectLst/>
                  <a:latin typeface="-apple-system"/>
                </a:rPr>
                <a:t> </a:t>
              </a:r>
              <a:r>
                <a:rPr lang="en-US" altLang="ko-KR" sz="1600" b="0" i="0" dirty="0">
                  <a:effectLst/>
                  <a:latin typeface="-apple-system"/>
                </a:rPr>
                <a:t>X, </a:t>
              </a:r>
              <a:r>
                <a:rPr lang="ko-KR" altLang="en-US" sz="1600" b="0" i="0" dirty="0">
                  <a:effectLst/>
                  <a:latin typeface="-apple-system"/>
                </a:rPr>
                <a:t>결과값 </a:t>
              </a:r>
              <a:r>
                <a:rPr lang="en-US" altLang="ko-KR" sz="1600" b="0" i="0" dirty="0">
                  <a:effectLst/>
                  <a:latin typeface="-apple-system"/>
                </a:rPr>
                <a:t>O</a:t>
              </a:r>
              <a:endParaRPr lang="ko-KR" altLang="en-US" sz="1600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91D3D84-AE88-4612-A6BE-49175F65FF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91" b="1"/>
            <a:stretch/>
          </p:blipFill>
          <p:spPr>
            <a:xfrm>
              <a:off x="7404252" y="2851518"/>
              <a:ext cx="1438476" cy="1070113"/>
            </a:xfrm>
            <a:prstGeom prst="rect">
              <a:avLst/>
            </a:prstGeom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761811E-5370-4D5B-9346-CFFBB7181154}"/>
              </a:ext>
            </a:extLst>
          </p:cNvPr>
          <p:cNvSpPr/>
          <p:nvPr/>
        </p:nvSpPr>
        <p:spPr>
          <a:xfrm>
            <a:off x="7229720" y="2380969"/>
            <a:ext cx="2078427" cy="1611557"/>
          </a:xfrm>
          <a:prstGeom prst="rect">
            <a:avLst/>
          </a:prstGeom>
          <a:noFill/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E70576-B63B-4B14-810D-51F9E067899F}"/>
              </a:ext>
            </a:extLst>
          </p:cNvPr>
          <p:cNvSpPr/>
          <p:nvPr/>
        </p:nvSpPr>
        <p:spPr>
          <a:xfrm>
            <a:off x="7229720" y="4444794"/>
            <a:ext cx="2078426" cy="1678968"/>
          </a:xfrm>
          <a:prstGeom prst="rect">
            <a:avLst/>
          </a:prstGeom>
          <a:noFill/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23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006B88-3850-4090-BAF4-E675829AEC4F}"/>
              </a:ext>
            </a:extLst>
          </p:cNvPr>
          <p:cNvSpPr txBox="1"/>
          <p:nvPr/>
        </p:nvSpPr>
        <p:spPr>
          <a:xfrm>
            <a:off x="1244780" y="4367349"/>
            <a:ext cx="265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apple-system"/>
              </a:rPr>
              <a:t>함수 밖 </a:t>
            </a:r>
            <a:r>
              <a:rPr lang="en-US" altLang="ko-KR" dirty="0">
                <a:latin typeface="-apple-system"/>
              </a:rPr>
              <a:t>a != </a:t>
            </a:r>
            <a:r>
              <a:rPr lang="ko-KR" altLang="en-US" dirty="0">
                <a:latin typeface="-apple-system"/>
              </a:rPr>
              <a:t>함수 속 </a:t>
            </a:r>
            <a:r>
              <a:rPr lang="en-US" altLang="ko-KR" dirty="0">
                <a:latin typeface="-apple-system"/>
              </a:rPr>
              <a:t>a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522CE8-A838-4B58-A5AB-D15CA6C3F334}"/>
              </a:ext>
            </a:extLst>
          </p:cNvPr>
          <p:cNvSpPr txBox="1"/>
          <p:nvPr/>
        </p:nvSpPr>
        <p:spPr>
          <a:xfrm>
            <a:off x="1117363" y="1786652"/>
            <a:ext cx="155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-apple-system"/>
              </a:rPr>
              <a:t>함수 속 변수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90AC01-4F26-4FCB-BA5A-213D0B147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26" y="2562587"/>
            <a:ext cx="1400370" cy="143847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C43E430-5842-4128-BE04-D7071AE8EC93}"/>
              </a:ext>
            </a:extLst>
          </p:cNvPr>
          <p:cNvSpPr txBox="1"/>
          <p:nvPr/>
        </p:nvSpPr>
        <p:spPr>
          <a:xfrm>
            <a:off x="2355773" y="2891602"/>
            <a:ext cx="90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solidFill>
                  <a:srgbClr val="FF0000"/>
                </a:solidFill>
                <a:effectLst/>
                <a:latin typeface="-apple-system"/>
              </a:rPr>
              <a:t>-&gt; </a:t>
            </a:r>
            <a:r>
              <a:rPr lang="en-US" altLang="ko-KR" sz="1400" dirty="0">
                <a:solidFill>
                  <a:srgbClr val="FF0000"/>
                </a:solidFill>
                <a:latin typeface="-apple-system"/>
              </a:rPr>
              <a:t>a=2?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4D0245-BECD-41EB-9650-E572443E38EF}"/>
              </a:ext>
            </a:extLst>
          </p:cNvPr>
          <p:cNvGrpSpPr/>
          <p:nvPr/>
        </p:nvGrpSpPr>
        <p:grpSpPr>
          <a:xfrm>
            <a:off x="5467356" y="1781069"/>
            <a:ext cx="5708160" cy="3139321"/>
            <a:chOff x="5467356" y="1781069"/>
            <a:chExt cx="5708160" cy="313932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9C81A9-18E5-43F9-B142-1688032F8E8B}"/>
                </a:ext>
              </a:extLst>
            </p:cNvPr>
            <p:cNvSpPr txBox="1"/>
            <p:nvPr/>
          </p:nvSpPr>
          <p:spPr>
            <a:xfrm>
              <a:off x="5467356" y="1781069"/>
              <a:ext cx="570816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-apple-system"/>
                </a:rPr>
                <a:t>함수 안에서 함수 밖 변수 변경하기</a:t>
              </a:r>
              <a:endParaRPr lang="en-US" altLang="ko-KR" b="1" dirty="0">
                <a:latin typeface="-apple-system"/>
              </a:endParaRPr>
            </a:p>
            <a:p>
              <a:endParaRPr lang="en-US" altLang="ko-KR" dirty="0">
                <a:latin typeface="-apple-system"/>
              </a:endParaRPr>
            </a:p>
            <a:p>
              <a:pPr marL="342900" indent="-342900">
                <a:buAutoNum type="arabicParenR"/>
              </a:pPr>
              <a:r>
                <a:rPr lang="en-US" altLang="ko-KR" dirty="0">
                  <a:latin typeface="-apple-system"/>
                </a:rPr>
                <a:t>return </a:t>
              </a:r>
              <a:r>
                <a:rPr lang="ko-KR" altLang="en-US" dirty="0">
                  <a:latin typeface="-apple-system"/>
                </a:rPr>
                <a:t>사용</a:t>
              </a:r>
              <a:endParaRPr lang="en-US" altLang="ko-KR" dirty="0">
                <a:latin typeface="-apple-system"/>
              </a:endParaRPr>
            </a:p>
            <a:p>
              <a:pPr marL="342900" indent="-342900">
                <a:buAutoNum type="arabicParenR"/>
              </a:pPr>
              <a:endParaRPr lang="en-US" altLang="ko-KR" dirty="0">
                <a:latin typeface="-apple-system"/>
              </a:endParaRPr>
            </a:p>
            <a:p>
              <a:pPr marL="342900" indent="-342900">
                <a:buAutoNum type="arabicParenR"/>
              </a:pPr>
              <a:endParaRPr lang="en-US" altLang="ko-KR" dirty="0">
                <a:latin typeface="-apple-system"/>
              </a:endParaRPr>
            </a:p>
            <a:p>
              <a:pPr marL="342900" indent="-342900">
                <a:buAutoNum type="arabicParenR"/>
              </a:pPr>
              <a:endParaRPr lang="en-US" altLang="ko-KR" dirty="0">
                <a:latin typeface="-apple-system"/>
              </a:endParaRPr>
            </a:p>
            <a:p>
              <a:pPr marL="342900" indent="-342900">
                <a:buAutoNum type="arabicParenR"/>
              </a:pPr>
              <a:endParaRPr lang="en-US" altLang="ko-KR" dirty="0">
                <a:latin typeface="-apple-system"/>
              </a:endParaRPr>
            </a:p>
            <a:p>
              <a:pPr marL="342900" indent="-342900">
                <a:buAutoNum type="arabicParenR"/>
              </a:pPr>
              <a:endParaRPr lang="en-US" altLang="ko-KR" dirty="0">
                <a:latin typeface="-apple-system"/>
              </a:endParaRPr>
            </a:p>
            <a:p>
              <a:endParaRPr lang="en-US" altLang="ko-KR" dirty="0">
                <a:latin typeface="-apple-system"/>
              </a:endParaRPr>
            </a:p>
            <a:p>
              <a:pPr marL="342900" indent="-342900">
                <a:buAutoNum type="arabicParenR"/>
              </a:pPr>
              <a:endParaRPr lang="en-US" altLang="ko-KR" dirty="0">
                <a:latin typeface="-apple-system"/>
              </a:endParaRPr>
            </a:p>
            <a:p>
              <a:r>
                <a:rPr lang="en-US" altLang="ko-KR" dirty="0">
                  <a:latin typeface="-apple-system"/>
                </a:rPr>
                <a:t>2)   global </a:t>
              </a:r>
              <a:r>
                <a:rPr lang="ko-KR" altLang="en-US" dirty="0">
                  <a:latin typeface="-apple-system"/>
                </a:rPr>
                <a:t>명령어 사용 </a:t>
              </a:r>
              <a:r>
                <a:rPr lang="en-US" altLang="ko-KR" dirty="0">
                  <a:latin typeface="-apple-system"/>
                </a:rPr>
                <a:t>(</a:t>
              </a:r>
              <a:r>
                <a:rPr lang="ko-KR" altLang="en-US" dirty="0">
                  <a:latin typeface="-apple-system"/>
                </a:rPr>
                <a:t>추천</a:t>
              </a:r>
              <a:r>
                <a:rPr lang="en-US" altLang="ko-KR" dirty="0">
                  <a:latin typeface="-apple-system"/>
                </a:rPr>
                <a:t>X)</a:t>
              </a:r>
              <a:endParaRPr lang="ko-KR" altLang="en-US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98E4346-D501-4F36-A51E-9FC59CB7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0187" y="2457631"/>
              <a:ext cx="1428949" cy="145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481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입력과 출력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F7F4C8D8-65C7-43FD-9FE3-3909636DD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20" y="2718816"/>
            <a:ext cx="2724291" cy="80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9485B3-6334-41BC-AD72-269290324904}"/>
              </a:ext>
            </a:extLst>
          </p:cNvPr>
          <p:cNvSpPr/>
          <p:nvPr/>
        </p:nvSpPr>
        <p:spPr>
          <a:xfrm>
            <a:off x="1433523" y="2718816"/>
            <a:ext cx="840525" cy="800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47158-651E-425F-8A68-C7CE19A8D8D7}"/>
              </a:ext>
            </a:extLst>
          </p:cNvPr>
          <p:cNvSpPr txBox="1"/>
          <p:nvPr/>
        </p:nvSpPr>
        <p:spPr>
          <a:xfrm>
            <a:off x="1084527" y="1539558"/>
            <a:ext cx="213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-apple-system"/>
              </a:rPr>
              <a:t>사용자 입력 </a:t>
            </a:r>
            <a:r>
              <a:rPr lang="en-US" altLang="ko-KR" b="1" dirty="0">
                <a:latin typeface="-apple-system"/>
              </a:rPr>
              <a:t>(input)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6542F9-F272-484D-8D6C-74C1D38E0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089" y="1933509"/>
            <a:ext cx="1228896" cy="771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CD0B86-CB42-4D6E-A9B9-9A65CFDA5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89" y="3628933"/>
            <a:ext cx="2972215" cy="8383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303AEA9-E6C6-4D4F-9E18-46E1685F5D93}"/>
              </a:ext>
            </a:extLst>
          </p:cNvPr>
          <p:cNvGrpSpPr/>
          <p:nvPr/>
        </p:nvGrpSpPr>
        <p:grpSpPr>
          <a:xfrm>
            <a:off x="5271511" y="2562002"/>
            <a:ext cx="1549578" cy="1762659"/>
            <a:chOff x="5271511" y="2562002"/>
            <a:chExt cx="1549578" cy="1762659"/>
          </a:xfrm>
        </p:grpSpPr>
        <p:sp>
          <p:nvSpPr>
            <p:cNvPr id="21" name="왼쪽 대괄호 20">
              <a:extLst>
                <a:ext uri="{FF2B5EF4-FFF2-40B4-BE49-F238E27FC236}">
                  <a16:creationId xmlns:a16="http://schemas.microsoft.com/office/drawing/2014/main" id="{24520484-B9F7-437D-B9AA-9559A0C009F6}"/>
                </a:ext>
              </a:extLst>
            </p:cNvPr>
            <p:cNvSpPr/>
            <p:nvPr/>
          </p:nvSpPr>
          <p:spPr>
            <a:xfrm>
              <a:off x="6415790" y="2562002"/>
              <a:ext cx="405299" cy="1762659"/>
            </a:xfrm>
            <a:prstGeom prst="leftBracket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2FD150-B207-4D6A-ABCB-CA49A7C6A134}"/>
                </a:ext>
              </a:extLst>
            </p:cNvPr>
            <p:cNvSpPr txBox="1"/>
            <p:nvPr/>
          </p:nvSpPr>
          <p:spPr>
            <a:xfrm>
              <a:off x="5271511" y="3105713"/>
              <a:ext cx="116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  <a:latin typeface="-apple-system"/>
                </a:rPr>
                <a:t>&lt;</a:t>
              </a:r>
              <a:r>
                <a:rPr lang="ko-KR" altLang="en-US" sz="1400" dirty="0">
                  <a:solidFill>
                    <a:srgbClr val="FF0000"/>
                  </a:solidFill>
                  <a:latin typeface="-apple-system"/>
                </a:rPr>
                <a:t>주의</a:t>
              </a:r>
              <a:r>
                <a:rPr lang="en-US" altLang="ko-KR" sz="1400" dirty="0">
                  <a:solidFill>
                    <a:srgbClr val="FF0000"/>
                  </a:solidFill>
                  <a:latin typeface="-apple-system"/>
                </a:rPr>
                <a:t>&gt;</a:t>
              </a:r>
            </a:p>
            <a:p>
              <a:pPr algn="ctr"/>
              <a:r>
                <a:rPr lang="ko-KR" altLang="en-US" sz="1400" dirty="0">
                  <a:solidFill>
                    <a:srgbClr val="FF0000"/>
                  </a:solidFill>
                  <a:latin typeface="-apple-system"/>
                </a:rPr>
                <a:t>모두 문자열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83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입력과 출력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F7F4C8D8-65C7-43FD-9FE3-3909636DD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20" y="2718816"/>
            <a:ext cx="2724291" cy="80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9485B3-6334-41BC-AD72-269290324904}"/>
              </a:ext>
            </a:extLst>
          </p:cNvPr>
          <p:cNvSpPr/>
          <p:nvPr/>
        </p:nvSpPr>
        <p:spPr>
          <a:xfrm>
            <a:off x="3547832" y="2705142"/>
            <a:ext cx="840525" cy="800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47158-651E-425F-8A68-C7CE19A8D8D7}"/>
              </a:ext>
            </a:extLst>
          </p:cNvPr>
          <p:cNvSpPr txBox="1"/>
          <p:nvPr/>
        </p:nvSpPr>
        <p:spPr>
          <a:xfrm>
            <a:off x="1084527" y="1539558"/>
            <a:ext cx="153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-apple-system"/>
              </a:rPr>
              <a:t>출력 </a:t>
            </a:r>
            <a:r>
              <a:rPr lang="en-US" altLang="ko-KR" b="1" dirty="0">
                <a:latin typeface="-apple-system"/>
              </a:rPr>
              <a:t>(print)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88B5C7-A916-4B63-9B81-56D510E4A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088" y="1814137"/>
            <a:ext cx="2010056" cy="1213540"/>
          </a:xfrm>
          <a:prstGeom prst="rect">
            <a:avLst/>
          </a:prstGeom>
        </p:spPr>
      </p:pic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EF6EDBE1-9A6B-4825-9F06-3A07D0FF536B}"/>
              </a:ext>
            </a:extLst>
          </p:cNvPr>
          <p:cNvSpPr/>
          <p:nvPr/>
        </p:nvSpPr>
        <p:spPr>
          <a:xfrm rot="10800000">
            <a:off x="7866213" y="1908890"/>
            <a:ext cx="269824" cy="404731"/>
          </a:xfrm>
          <a:prstGeom prst="leftBracket">
            <a:avLst>
              <a:gd name="adj" fmla="val 21278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6625F2-0801-4E92-ABAE-222E384D2FF3}"/>
              </a:ext>
            </a:extLst>
          </p:cNvPr>
          <p:cNvSpPr txBox="1"/>
          <p:nvPr/>
        </p:nvSpPr>
        <p:spPr>
          <a:xfrm>
            <a:off x="8076076" y="1957366"/>
            <a:ext cx="116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띄어쓰기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X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5E3FF9-404C-42A9-B8E1-5563762EAA2B}"/>
              </a:ext>
            </a:extLst>
          </p:cNvPr>
          <p:cNvSpPr txBox="1"/>
          <p:nvPr/>
        </p:nvSpPr>
        <p:spPr>
          <a:xfrm>
            <a:off x="8114391" y="2589451"/>
            <a:ext cx="116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띄어쓰기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O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939D5BA-978C-475C-B007-C96ABFBEF8A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001125" y="2743339"/>
            <a:ext cx="113266" cy="1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6ECB6D5-9BF6-4F3C-972D-9B5EA6198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088" y="3457100"/>
            <a:ext cx="1781424" cy="306579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1B9D00-6F5F-4F86-AC90-68AA663CDEAC}"/>
              </a:ext>
            </a:extLst>
          </p:cNvPr>
          <p:cNvSpPr/>
          <p:nvPr/>
        </p:nvSpPr>
        <p:spPr>
          <a:xfrm>
            <a:off x="6966116" y="3587669"/>
            <a:ext cx="588927" cy="30977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5CE28CC-D922-42A7-A437-4688DAEAE0B5}"/>
              </a:ext>
            </a:extLst>
          </p:cNvPr>
          <p:cNvCxnSpPr>
            <a:cxnSpLocks/>
          </p:cNvCxnSpPr>
          <p:nvPr/>
        </p:nvCxnSpPr>
        <p:spPr>
          <a:xfrm>
            <a:off x="5954257" y="4297319"/>
            <a:ext cx="178825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67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 읽고 쓰기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F2A5BEB-DA2D-475B-B996-C03A7BDD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78" y="4316326"/>
            <a:ext cx="2589779" cy="2206566"/>
          </a:xfrm>
          <a:prstGeom prst="rect">
            <a:avLst/>
          </a:prstGeom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2C4D403-63AA-4AC6-B90A-43FA68ABA328}"/>
              </a:ext>
            </a:extLst>
          </p:cNvPr>
          <p:cNvSpPr/>
          <p:nvPr/>
        </p:nvSpPr>
        <p:spPr>
          <a:xfrm>
            <a:off x="1056851" y="3821793"/>
            <a:ext cx="149901" cy="412227"/>
          </a:xfrm>
          <a:prstGeom prst="down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DC14E7-3BBC-4138-8759-591E61CF2488}"/>
              </a:ext>
            </a:extLst>
          </p:cNvPr>
          <p:cNvSpPr txBox="1"/>
          <p:nvPr/>
        </p:nvSpPr>
        <p:spPr>
          <a:xfrm>
            <a:off x="770278" y="1265422"/>
            <a:ext cx="236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-apple-system"/>
              </a:rPr>
              <a:t>파일 생성</a:t>
            </a:r>
            <a:r>
              <a:rPr lang="en-US" altLang="ko-KR" b="1" dirty="0">
                <a:latin typeface="-apple-system"/>
              </a:rPr>
              <a:t>, </a:t>
            </a:r>
            <a:r>
              <a:rPr lang="ko-KR" altLang="en-US" b="1" dirty="0">
                <a:latin typeface="-apple-system"/>
              </a:rPr>
              <a:t>출력하기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A1750-2FB2-40FF-8EAA-878470B96935}"/>
              </a:ext>
            </a:extLst>
          </p:cNvPr>
          <p:cNvSpPr txBox="1"/>
          <p:nvPr/>
        </p:nvSpPr>
        <p:spPr>
          <a:xfrm>
            <a:off x="6221701" y="1261330"/>
            <a:ext cx="236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-apple-system"/>
              </a:rPr>
              <a:t>파일에 내용 추가하기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20B53D-4549-466D-A360-FE0B33BAF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723" y="3157468"/>
            <a:ext cx="1952246" cy="3281884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DC4E8409-4C1C-4F54-ADA9-4C12B5BA16D7}"/>
              </a:ext>
            </a:extLst>
          </p:cNvPr>
          <p:cNvGrpSpPr/>
          <p:nvPr/>
        </p:nvGrpSpPr>
        <p:grpSpPr>
          <a:xfrm>
            <a:off x="6221701" y="1597389"/>
            <a:ext cx="3907318" cy="1254917"/>
            <a:chOff x="6221701" y="1597389"/>
            <a:chExt cx="3907318" cy="125491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4AB3870-2596-4C58-819C-78C900BF8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1701" y="1861568"/>
              <a:ext cx="3705742" cy="990738"/>
            </a:xfrm>
            <a:prstGeom prst="rect">
              <a:avLst/>
            </a:prstGeom>
          </p:spPr>
        </p:pic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13A1291-3712-41DA-917D-9AF7D702F885}"/>
                </a:ext>
              </a:extLst>
            </p:cNvPr>
            <p:cNvSpPr/>
            <p:nvPr/>
          </p:nvSpPr>
          <p:spPr>
            <a:xfrm>
              <a:off x="9527267" y="1835785"/>
              <a:ext cx="285802" cy="29248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A53B88-79AC-488B-B5E9-76FB46998603}"/>
                </a:ext>
              </a:extLst>
            </p:cNvPr>
            <p:cNvSpPr txBox="1"/>
            <p:nvPr/>
          </p:nvSpPr>
          <p:spPr>
            <a:xfrm>
              <a:off x="9401996" y="1597389"/>
              <a:ext cx="7270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추가모드</a:t>
              </a:r>
              <a:endParaRPr lang="en-US" altLang="ko-KR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9A7153-8DBA-4B83-8012-F03AB3E42C76}"/>
              </a:ext>
            </a:extLst>
          </p:cNvPr>
          <p:cNvGrpSpPr/>
          <p:nvPr/>
        </p:nvGrpSpPr>
        <p:grpSpPr>
          <a:xfrm>
            <a:off x="770278" y="3329855"/>
            <a:ext cx="3180293" cy="409632"/>
            <a:chOff x="770278" y="3329855"/>
            <a:chExt cx="3180293" cy="40963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637FF2C-F9EF-451A-B100-0DFE2CA66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3957"/>
            <a:stretch/>
          </p:blipFill>
          <p:spPr>
            <a:xfrm>
              <a:off x="770278" y="3329855"/>
              <a:ext cx="1718089" cy="409632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60504A8-1F5F-42DC-883F-959C343CFEFE}"/>
                </a:ext>
              </a:extLst>
            </p:cNvPr>
            <p:cNvSpPr/>
            <p:nvPr/>
          </p:nvSpPr>
          <p:spPr>
            <a:xfrm>
              <a:off x="770279" y="3506249"/>
              <a:ext cx="586332" cy="218248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0BD7F24-E438-4D5A-AED1-7D1440F87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5983"/>
            <a:stretch/>
          </p:blipFill>
          <p:spPr>
            <a:xfrm>
              <a:off x="2329035" y="3329855"/>
              <a:ext cx="1621536" cy="409632"/>
            </a:xfrm>
            <a:prstGeom prst="rect">
              <a:avLst/>
            </a:prstGeom>
          </p:spPr>
        </p:pic>
      </p:grpSp>
      <p:sp>
        <p:nvSpPr>
          <p:cNvPr id="38" name="왼쪽 대괄호 37">
            <a:extLst>
              <a:ext uri="{FF2B5EF4-FFF2-40B4-BE49-F238E27FC236}">
                <a16:creationId xmlns:a16="http://schemas.microsoft.com/office/drawing/2014/main" id="{FE2BBAAF-392A-4055-A3C1-8226CD1FCA94}"/>
              </a:ext>
            </a:extLst>
          </p:cNvPr>
          <p:cNvSpPr/>
          <p:nvPr/>
        </p:nvSpPr>
        <p:spPr>
          <a:xfrm>
            <a:off x="7840002" y="5013875"/>
            <a:ext cx="234570" cy="1259510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B01096-EEE8-4CAF-BE28-B7A36E9F8F07}"/>
              </a:ext>
            </a:extLst>
          </p:cNvPr>
          <p:cNvGrpSpPr/>
          <p:nvPr/>
        </p:nvGrpSpPr>
        <p:grpSpPr>
          <a:xfrm>
            <a:off x="770278" y="1568094"/>
            <a:ext cx="3907316" cy="1263411"/>
            <a:chOff x="770278" y="1568094"/>
            <a:chExt cx="3907316" cy="126341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04EA572-082E-4B28-B2B1-D976F102E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0278" y="1831240"/>
              <a:ext cx="3724795" cy="100026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58ABA12-1B37-4680-873A-393784EA373B}"/>
                </a:ext>
              </a:extLst>
            </p:cNvPr>
            <p:cNvSpPr/>
            <p:nvPr/>
          </p:nvSpPr>
          <p:spPr>
            <a:xfrm>
              <a:off x="1139297" y="1843610"/>
              <a:ext cx="2803116" cy="218248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C840AF3-9351-4570-9F5A-11998690229A}"/>
                </a:ext>
              </a:extLst>
            </p:cNvPr>
            <p:cNvSpPr/>
            <p:nvPr/>
          </p:nvSpPr>
          <p:spPr>
            <a:xfrm>
              <a:off x="4075842" y="1806490"/>
              <a:ext cx="285802" cy="29248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046643-1C7D-4C94-8755-8E4A759DF306}"/>
                </a:ext>
              </a:extLst>
            </p:cNvPr>
            <p:cNvSpPr txBox="1"/>
            <p:nvPr/>
          </p:nvSpPr>
          <p:spPr>
            <a:xfrm>
              <a:off x="3950571" y="1568094"/>
              <a:ext cx="7270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쓰기모드</a:t>
              </a:r>
              <a:endParaRPr lang="en-US" altLang="ko-KR" sz="1000" dirty="0">
                <a:solidFill>
                  <a:srgbClr val="FF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E191B15-0FBE-4432-92FC-4E982DDD13B7}"/>
                </a:ext>
              </a:extLst>
            </p:cNvPr>
            <p:cNvSpPr/>
            <p:nvPr/>
          </p:nvSpPr>
          <p:spPr>
            <a:xfrm>
              <a:off x="785813" y="2545830"/>
              <a:ext cx="818135" cy="218248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5C3A3A3-B4D3-42B4-8330-E4A0F7B1A67D}"/>
              </a:ext>
            </a:extLst>
          </p:cNvPr>
          <p:cNvGrpSpPr/>
          <p:nvPr/>
        </p:nvGrpSpPr>
        <p:grpSpPr>
          <a:xfrm>
            <a:off x="2869283" y="5592578"/>
            <a:ext cx="3516909" cy="809670"/>
            <a:chOff x="785813" y="2208421"/>
            <a:chExt cx="4026915" cy="100026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1F0BFD1-6129-453A-9E11-E5DAD8274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5813" y="2208421"/>
              <a:ext cx="4026915" cy="1000262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18A6E3C-9DB8-4AFD-AB25-8FA1A403FE92}"/>
                </a:ext>
              </a:extLst>
            </p:cNvPr>
            <p:cNvSpPr/>
            <p:nvPr/>
          </p:nvSpPr>
          <p:spPr>
            <a:xfrm>
              <a:off x="785813" y="2258344"/>
              <a:ext cx="353484" cy="218248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3718000-3A9E-4527-A91F-91820368793B}"/>
                </a:ext>
              </a:extLst>
            </p:cNvPr>
            <p:cNvSpPr/>
            <p:nvPr/>
          </p:nvSpPr>
          <p:spPr>
            <a:xfrm>
              <a:off x="4361644" y="2264264"/>
              <a:ext cx="451084" cy="218248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208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351</Words>
  <Application>Microsoft Office PowerPoint</Application>
  <PresentationFormat>와이드스크린</PresentationFormat>
  <Paragraphs>84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-apple-system</vt:lpstr>
      <vt:lpstr>맑은 고딕</vt:lpstr>
      <vt:lpstr>Arial</vt:lpstr>
      <vt:lpstr>22_Office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김서희</cp:lastModifiedBy>
  <cp:revision>11</cp:revision>
  <dcterms:created xsi:type="dcterms:W3CDTF">2020-12-17T02:00:30Z</dcterms:created>
  <dcterms:modified xsi:type="dcterms:W3CDTF">2022-03-31T11:15:36Z</dcterms:modified>
</cp:coreProperties>
</file>