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345F7-DFEA-C8AF-B11F-B8BF57B3A495}" v="55" dt="2022-04-28T08:25:50.179"/>
    <p1510:client id="{571B005B-C308-41AC-93AA-3E885FF473E2}" v="864" dt="2022-04-27T13:10:51.205"/>
    <p1510:client id="{722EC7EE-FFC9-E5AF-FC92-51CEA987FF09}" v="9" dt="2022-04-28T12:08:00.378"/>
    <p1510:client id="{7AE666FB-C478-3FCF-8114-9371D06ACA9D}" v="299" dt="2022-04-28T08:54:10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ea typeface="맑은 고딕"/>
              </a:rPr>
              <a:t>6장 </a:t>
            </a:r>
            <a:br>
              <a:rPr lang="ko-KR" altLang="en-US">
                <a:ea typeface="맑은 고딕"/>
              </a:rPr>
            </a:br>
            <a:r>
              <a:rPr lang="ko-KR" altLang="en-US">
                <a:ea typeface="맑은 고딕"/>
              </a:rPr>
              <a:t>파이썬 프로그래밍,</a:t>
            </a:r>
            <a:br>
              <a:rPr lang="ko-KR" altLang="en-US">
                <a:ea typeface="맑은 고딕"/>
              </a:rPr>
            </a:br>
            <a:r>
              <a:rPr lang="ko-KR" altLang="en-US" err="1">
                <a:ea typeface="맑은 고딕"/>
              </a:rPr>
              <a:t>어떻게시작해야</a:t>
            </a:r>
            <a:r>
              <a:rPr lang="ko-KR" altLang="en-US">
                <a:ea typeface="맑은 고딕"/>
              </a:rPr>
              <a:t> 할까?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35098" y="4243233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                                                          2171364 유병규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9BE96-B453-DE77-3E52-EA7B892B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ea typeface="맑은 고딕"/>
              </a:rPr>
              <a:t>프로그램을 만들려면 '</a:t>
            </a:r>
            <a:r>
              <a:rPr lang="ko-KR" altLang="en-US" sz="3600" err="1">
                <a:ea typeface="맑은 고딕"/>
              </a:rPr>
              <a:t>입력'과</a:t>
            </a:r>
            <a:r>
              <a:rPr lang="ko-KR" altLang="en-US" sz="3600">
                <a:ea typeface="맑은 고딕"/>
              </a:rPr>
              <a:t> '</a:t>
            </a:r>
            <a:r>
              <a:rPr lang="ko-KR" altLang="en-US" sz="3600" err="1">
                <a:ea typeface="맑은 고딕"/>
              </a:rPr>
              <a:t>출력'을</a:t>
            </a:r>
            <a:r>
              <a:rPr lang="ko-KR" altLang="en-US" sz="3600">
                <a:ea typeface="맑은 고딕"/>
              </a:rPr>
              <a:t> 생각해라</a:t>
            </a: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8812424-C6FD-B193-AD3D-30050C358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03" y="1620044"/>
            <a:ext cx="3610671" cy="3591621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E89687A9-5EA2-6369-9669-44C389CB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7" y="5577360"/>
            <a:ext cx="2938346" cy="526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2A7A2-2E8A-294B-BBF3-9E18590991BA}"/>
              </a:ext>
            </a:extLst>
          </p:cNvPr>
          <p:cNvSpPr txBox="1"/>
          <p:nvPr/>
        </p:nvSpPr>
        <p:spPr>
          <a:xfrm>
            <a:off x="4482790" y="1936595"/>
            <a:ext cx="575402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함수 이름: </a:t>
            </a:r>
            <a:r>
              <a:rPr lang="ko-KR" altLang="en-US" err="1">
                <a:ea typeface="맑은 고딕"/>
              </a:rPr>
              <a:t>GuGu</a:t>
            </a:r>
            <a:r>
              <a:rPr lang="ko-KR" altLang="en-US">
                <a:ea typeface="맑은 고딕"/>
              </a:rPr>
              <a:t>(</a:t>
            </a:r>
            <a:r>
              <a:rPr lang="ko-KR" altLang="en-US" err="1">
                <a:ea typeface="맑은 고딕"/>
              </a:rPr>
              <a:t>n</a:t>
            </a:r>
            <a:r>
              <a:rPr lang="ko-KR" altLang="en-US">
                <a:ea typeface="맑은 고딕"/>
              </a:rPr>
              <a:t>)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입력: 2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내용: </a:t>
            </a:r>
            <a:r>
              <a:rPr lang="ko-KR" altLang="en-US" err="1">
                <a:ea typeface="맑은 고딕"/>
              </a:rPr>
              <a:t>while문을</a:t>
            </a:r>
            <a:r>
              <a:rPr lang="ko-KR" altLang="en-US">
                <a:ea typeface="맑은 고딕"/>
              </a:rPr>
              <a:t> 이용하여 입력 받은 숫자에 </a:t>
            </a:r>
          </a:p>
          <a:p>
            <a:r>
              <a:rPr lang="ko-KR" altLang="en-US">
                <a:ea typeface="맑은 고딕"/>
              </a:rPr>
              <a:t>1~9를 곱하여 리스트에 저장하는 형식</a:t>
            </a:r>
            <a:endParaRPr lang="ko-KR"/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출력: 2,4,6,8,10,12,14,16,18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결과 형식: 리스트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5002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D5EFA-2294-EB50-4575-369F1354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3과 5의 배수 합하기</a:t>
            </a:r>
            <a:endParaRPr lang="ko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3B33CDA-C64E-AA13-056F-987050F99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226" y="1834008"/>
            <a:ext cx="4236301" cy="2745523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34A75220-5C4F-A90C-2672-E04FF9509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66" y="5098198"/>
            <a:ext cx="1759569" cy="555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A144C1-AD21-BC3C-D1D3-84158554E3D1}"/>
              </a:ext>
            </a:extLst>
          </p:cNvPr>
          <p:cNvSpPr txBox="1"/>
          <p:nvPr/>
        </p:nvSpPr>
        <p:spPr>
          <a:xfrm>
            <a:off x="5672254" y="1834376"/>
            <a:ext cx="501990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입력 받는 값: 1~999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출력 받는 값: 3의 배수와 5의 배수의 총합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내용: </a:t>
            </a:r>
            <a:r>
              <a:rPr lang="ko-KR" altLang="en-US" err="1">
                <a:solidFill>
                  <a:srgbClr val="FF0000"/>
                </a:solidFill>
                <a:ea typeface="맑은 고딕"/>
              </a:rPr>
              <a:t>for</a:t>
            </a:r>
            <a:r>
              <a:rPr lang="ko-KR" altLang="en-US" err="1">
                <a:ea typeface="맑은 고딕"/>
              </a:rPr>
              <a:t>문을</a:t>
            </a:r>
            <a:r>
              <a:rPr lang="ko-KR" altLang="en-US">
                <a:ea typeface="맑은 고딕"/>
              </a:rPr>
              <a:t> 이용해서 1~999번째까지를 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 err="1">
                <a:solidFill>
                  <a:srgbClr val="FF0000"/>
                </a:solidFill>
                <a:ea typeface="맑은 고딕"/>
              </a:rPr>
              <a:t>If</a:t>
            </a:r>
            <a:r>
              <a:rPr lang="ko-KR" altLang="en-US" err="1">
                <a:ea typeface="맑은 고딕"/>
              </a:rPr>
              <a:t>문을</a:t>
            </a:r>
            <a:r>
              <a:rPr lang="ko-KR" altLang="en-US">
                <a:ea typeface="맑은 고딕"/>
              </a:rPr>
              <a:t> 이용해서 </a:t>
            </a:r>
            <a:r>
              <a:rPr lang="ko-KR" altLang="en-US" err="1">
                <a:ea typeface="맑은 고딕"/>
              </a:rPr>
              <a:t>n이</a:t>
            </a:r>
            <a:r>
              <a:rPr lang="ko-KR" altLang="en-US">
                <a:ea typeface="맑은 고딕"/>
              </a:rPr>
              <a:t> 3으로 나눴을 때 나머지가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0일 때이거나 5로 나눴을 때 나머지가 0일때</a:t>
            </a:r>
            <a:endParaRPr lang="ko-KR">
              <a:ea typeface="맑은 고딕"/>
            </a:endParaRPr>
          </a:p>
          <a:p>
            <a:endParaRPr lang="ko-KR">
              <a:ea typeface="맑은 고딕"/>
            </a:endParaRPr>
          </a:p>
          <a:p>
            <a:r>
              <a:rPr lang="ko-KR" altLang="en-US">
                <a:ea typeface="맑은 고딕"/>
              </a:rPr>
              <a:t>초기화 된 </a:t>
            </a:r>
            <a:r>
              <a:rPr lang="ko-KR" altLang="en-US" err="1">
                <a:ea typeface="맑은 고딕"/>
              </a:rPr>
              <a:t>result에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n값을</a:t>
            </a:r>
            <a:r>
              <a:rPr lang="ko-KR" altLang="en-US">
                <a:ea typeface="맑은 고딕"/>
              </a:rPr>
              <a:t> 더하는 형식</a:t>
            </a: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344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4D875-00BA-9EAA-AFFB-22CA40AD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게시판 </a:t>
            </a:r>
            <a:r>
              <a:rPr lang="ko-KR" altLang="en-US" err="1">
                <a:ea typeface="맑은 고딕"/>
              </a:rPr>
              <a:t>페이징하기</a:t>
            </a:r>
            <a:endParaRPr lang="ko-KR" altLang="en-US" err="1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65F06E0-CB76-F5E4-3D75-C0C34276A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28" y="1825760"/>
            <a:ext cx="3610439" cy="3468261"/>
          </a:xfr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4AA4FCC0-12E9-13C3-7E44-9AE25FDFC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3" y="5381277"/>
            <a:ext cx="295275" cy="1076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790A72-6A57-8F27-C14D-52C0ED29B1CB}"/>
              </a:ext>
            </a:extLst>
          </p:cNvPr>
          <p:cNvSpPr txBox="1"/>
          <p:nvPr/>
        </p:nvSpPr>
        <p:spPr>
          <a:xfrm>
            <a:off x="5625790" y="1825083"/>
            <a:ext cx="501990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함수 이름: </a:t>
            </a:r>
            <a:r>
              <a:rPr lang="ko-KR" altLang="en-US" dirty="0" err="1">
                <a:ea typeface="맑은 고딕"/>
              </a:rPr>
              <a:t>getTotalPage</a:t>
            </a:r>
            <a:r>
              <a:rPr lang="ko-KR" altLang="en-US" dirty="0">
                <a:ea typeface="맑은 고딕"/>
              </a:rPr>
              <a:t> 함수</a:t>
            </a:r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입력 받는 값: </a:t>
            </a:r>
          </a:p>
          <a:p>
            <a:r>
              <a:rPr lang="ko-KR" altLang="en-US" dirty="0">
                <a:ea typeface="맑은 고딕"/>
              </a:rPr>
              <a:t>게시물의 총 건수(</a:t>
            </a:r>
            <a:r>
              <a:rPr lang="ko-KR" altLang="en-US" dirty="0" err="1">
                <a:ea typeface="맑은 고딕"/>
              </a:rPr>
              <a:t>m</a:t>
            </a:r>
            <a:r>
              <a:rPr lang="ko-KR" altLang="en-US" dirty="0">
                <a:ea typeface="맑은 고딕"/>
              </a:rPr>
              <a:t>),</a:t>
            </a:r>
          </a:p>
          <a:p>
            <a:r>
              <a:rPr lang="ko-KR" altLang="en-US" dirty="0">
                <a:ea typeface="맑은 고딕"/>
              </a:rPr>
              <a:t>한 페이지에 보여줄 게시물의 수(</a:t>
            </a:r>
            <a:r>
              <a:rPr lang="ko-KR" altLang="en-US" dirty="0" err="1">
                <a:ea typeface="맑은 고딕"/>
              </a:rPr>
              <a:t>n</a:t>
            </a:r>
            <a:r>
              <a:rPr lang="ko-KR" altLang="en-US" dirty="0">
                <a:ea typeface="맑은 고딕"/>
              </a:rPr>
              <a:t>)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출력 받는 값: 총 페이지 수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내용: </a:t>
            </a:r>
            <a:r>
              <a:rPr lang="ko-KR" altLang="en-US" dirty="0" err="1">
                <a:solidFill>
                  <a:srgbClr val="FF0000"/>
                </a:solidFill>
                <a:ea typeface="맑은 고딕"/>
              </a:rPr>
              <a:t>if</a:t>
            </a:r>
            <a:r>
              <a:rPr lang="ko-KR" altLang="en-US" dirty="0" err="1">
                <a:ea typeface="맑은 고딕"/>
              </a:rPr>
              <a:t>문을</a:t>
            </a:r>
            <a:r>
              <a:rPr lang="ko-KR" altLang="en-US" dirty="0">
                <a:ea typeface="맑은 고딕"/>
              </a:rPr>
              <a:t> 이용해서 만약 게시물의 총 건수를 한 페이지에 보여줄 게시물의 수로 나누었을 때 나누어 떨어지면 </a:t>
            </a:r>
            <a:r>
              <a:rPr lang="ko-KR" altLang="en-US" dirty="0">
                <a:solidFill>
                  <a:srgbClr val="92D050"/>
                </a:solidFill>
                <a:ea typeface="맑은 고딕"/>
              </a:rPr>
              <a:t>그대로 출력</a:t>
            </a:r>
          </a:p>
          <a:p>
            <a:r>
              <a:rPr lang="ko-KR" altLang="en-US" dirty="0">
                <a:ea typeface="맑은 고딕"/>
              </a:rPr>
              <a:t>아니면 나눈 수에 </a:t>
            </a:r>
            <a:r>
              <a:rPr lang="ko-KR" altLang="en-US" dirty="0">
                <a:solidFill>
                  <a:srgbClr val="0070C0"/>
                </a:solidFill>
                <a:ea typeface="맑은 고딕"/>
              </a:rPr>
              <a:t>+1 추가</a:t>
            </a: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572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AA767-2D80-2A7C-770C-84A495A8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간단한 메모장 만들기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F16D2-A3E4-15B4-10B8-9D1F1EA01537}"/>
              </a:ext>
            </a:extLst>
          </p:cNvPr>
          <p:cNvSpPr txBox="1"/>
          <p:nvPr/>
        </p:nvSpPr>
        <p:spPr>
          <a:xfrm>
            <a:off x="5895278" y="2010937"/>
            <a:ext cx="54566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필요한 기능: 메모 추가, 메모 조회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입력 받는 값: 메모 내용, 프로그램 실행 옵션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출력하는 값: memo.txt</a:t>
            </a:r>
          </a:p>
        </p:txBody>
      </p:sp>
      <p:pic>
        <p:nvPicPr>
          <p:cNvPr id="3" name="그림 4" descr="텍스트, 화면이(가) 표시된 사진&#10;&#10;자동 생성된 설명">
            <a:extLst>
              <a:ext uri="{FF2B5EF4-FFF2-40B4-BE49-F238E27FC236}">
                <a16:creationId xmlns:a16="http://schemas.microsoft.com/office/drawing/2014/main" id="{BA4F8F78-2E24-4A15-03FD-DB2CF50C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98" y="1622502"/>
            <a:ext cx="3746112" cy="335280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4900995-E552-207C-76A7-0DF41A08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" y="5337020"/>
            <a:ext cx="3753081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0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C16B-A5DB-EFE4-2E0B-C32BF379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탭을 4개의 공백으로 바꾸기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846BE-17B4-311F-B4CA-C85A733BBCE9}"/>
              </a:ext>
            </a:extLst>
          </p:cNvPr>
          <p:cNvSpPr txBox="1"/>
          <p:nvPr/>
        </p:nvSpPr>
        <p:spPr>
          <a:xfrm>
            <a:off x="6406376" y="2113156"/>
            <a:ext cx="488980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필요한 기능: 문서 파일 </a:t>
            </a:r>
            <a:r>
              <a:rPr lang="ko-KR" altLang="en-US" err="1">
                <a:ea typeface="맑은 고딕"/>
              </a:rPr>
              <a:t>읽어들이기</a:t>
            </a:r>
            <a:r>
              <a:rPr lang="ko-KR" altLang="en-US">
                <a:ea typeface="맑은 고딕"/>
              </a:rPr>
              <a:t>, </a:t>
            </a:r>
          </a:p>
          <a:p>
            <a:r>
              <a:rPr lang="ko-KR" altLang="en-US">
                <a:ea typeface="맑은 고딕"/>
              </a:rPr>
              <a:t>                 문자열 변경하기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입력 받는 값: 탭을 포함한 문서 파일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출력하는 값: 탭이 공백으로 수정된 문서 파일</a:t>
            </a:r>
          </a:p>
        </p:txBody>
      </p:sp>
      <p:pic>
        <p:nvPicPr>
          <p:cNvPr id="3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599E81-E3A8-F2AE-EFAB-70BFBFA73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54" y="1713295"/>
            <a:ext cx="4490224" cy="2799507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3A3265F9-2C39-9914-4803-35A12A7F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54" y="4987435"/>
            <a:ext cx="4490224" cy="6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E0C7A-B1C7-A9EE-7152-CC6ECF04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하위 디렉터리 검색하기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62858-5042-72E3-1DDD-71AD4EEBF5CB}"/>
              </a:ext>
            </a:extLst>
          </p:cNvPr>
          <p:cNvSpPr txBox="1"/>
          <p:nvPr/>
        </p:nvSpPr>
        <p:spPr>
          <a:xfrm>
            <a:off x="6099717" y="1936595"/>
            <a:ext cx="51035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특정 디렉터리부터 시작해서 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그 하위 모든 파일 중 파이썬 파일만 </a:t>
            </a:r>
            <a:endParaRPr lang="ko-KR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출력해주는 프로그램</a:t>
            </a:r>
            <a:endParaRPr lang="ko-KR">
              <a:ea typeface="맑은 고딕"/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37035CB-B7C4-5B95-60A5-CF8C165D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34" y="1689963"/>
            <a:ext cx="4861931" cy="44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3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6장  파이썬 프로그래밍, 어떻게시작해야 할까?</vt:lpstr>
      <vt:lpstr>프로그램을 만들려면 '입력'과 '출력'을 생각해라</vt:lpstr>
      <vt:lpstr>3과 5의 배수 합하기</vt:lpstr>
      <vt:lpstr>게시판 페이징하기</vt:lpstr>
      <vt:lpstr>간단한 메모장 만들기</vt:lpstr>
      <vt:lpstr>탭을 4개의 공백으로 바꾸기</vt:lpstr>
      <vt:lpstr>하위 디렉터리 검색하기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27</cp:revision>
  <dcterms:created xsi:type="dcterms:W3CDTF">2022-04-27T12:15:42Z</dcterms:created>
  <dcterms:modified xsi:type="dcterms:W3CDTF">2022-04-28T12:08:23Z</dcterms:modified>
</cp:coreProperties>
</file>