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E4053-0145-48CA-95EC-AA36976B0323}" v="900" dt="2022-05-04T13:28:00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파이썬 문제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118194" y="4113136"/>
            <a:ext cx="491583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2171364 유병규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24D53-D8DD-6E3B-ECB7-5389F831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1번 문제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EA249-58FD-4969-A35B-4CC01438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a:b:c:d</a:t>
            </a:r>
            <a:r>
              <a:rPr lang="ko-KR" altLang="en-US" dirty="0">
                <a:ea typeface="맑은 고딕"/>
              </a:rPr>
              <a:t> 문자열을 </a:t>
            </a:r>
            <a:r>
              <a:rPr lang="ko-KR" altLang="en-US" dirty="0" err="1">
                <a:ea typeface="맑은 고딕"/>
              </a:rPr>
              <a:t>split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join</a:t>
            </a:r>
            <a:r>
              <a:rPr lang="ko-KR" altLang="en-US" dirty="0">
                <a:ea typeface="맑은 고딕"/>
              </a:rPr>
              <a:t> 함수를 이용해 </a:t>
            </a:r>
            <a:r>
              <a:rPr lang="ko-KR" altLang="en-US" dirty="0" err="1">
                <a:ea typeface="맑은 고딕"/>
              </a:rPr>
              <a:t>a#b#c#d로</a:t>
            </a:r>
            <a:r>
              <a:rPr lang="ko-KR" altLang="en-US" dirty="0">
                <a:ea typeface="맑은 고딕"/>
              </a:rPr>
              <a:t> 고쳐라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E37E492-FCEA-671B-BD32-AE7A04D8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83" y="2717297"/>
            <a:ext cx="3113048" cy="1702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C88A20-9526-0151-6373-E81D84A8A3C0}"/>
              </a:ext>
            </a:extLst>
          </p:cNvPr>
          <p:cNvSpPr txBox="1"/>
          <p:nvPr/>
        </p:nvSpPr>
        <p:spPr>
          <a:xfrm>
            <a:off x="840059" y="492883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dirty="0" err="1">
                <a:ea typeface="맑은 고딕"/>
              </a:rPr>
              <a:t>a#b#c#d</a:t>
            </a:r>
            <a:endParaRPr lang="ko-KR" altLang="en-US" sz="240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ECFD6-6767-ADD8-2E6E-55F231EFFAAB}"/>
              </a:ext>
            </a:extLst>
          </p:cNvPr>
          <p:cNvSpPr txBox="1"/>
          <p:nvPr/>
        </p:nvSpPr>
        <p:spPr>
          <a:xfrm>
            <a:off x="5889470" y="2720665"/>
            <a:ext cx="558676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먼저, 문자열 </a:t>
            </a:r>
            <a:r>
              <a:rPr lang="ko-KR" altLang="en-US" dirty="0" err="1">
                <a:ea typeface="맑은 고딕"/>
              </a:rPr>
              <a:t>a:b:c:d를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arr에</a:t>
            </a:r>
            <a:r>
              <a:rPr lang="ko-KR" altLang="en-US" dirty="0">
                <a:ea typeface="맑은 고딕"/>
              </a:rPr>
              <a:t> 대입한다.</a:t>
            </a:r>
          </a:p>
          <a:p>
            <a:r>
              <a:rPr lang="ko-KR" altLang="en-US" dirty="0">
                <a:ea typeface="맑은 고딕"/>
              </a:rPr>
              <a:t>다음, </a:t>
            </a:r>
            <a:r>
              <a:rPr lang="ko-KR" altLang="en-US" dirty="0" err="1">
                <a:ea typeface="맑은 고딕"/>
              </a:rPr>
              <a:t>b에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split</a:t>
            </a:r>
            <a:r>
              <a:rPr lang="ko-KR" altLang="en-US" dirty="0">
                <a:ea typeface="맑은 고딕"/>
              </a:rPr>
              <a:t> 함수를 사용해 :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기준으로 문자열을 나눈다.</a:t>
            </a:r>
          </a:p>
          <a:p>
            <a:r>
              <a:rPr lang="ko-KR" altLang="en-US" dirty="0">
                <a:ea typeface="맑은 고딕"/>
              </a:rPr>
              <a:t>마지막으로 미리 나눈 문자열을 각각 문자 사이에 #을 삽입한다.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출력한 결과 </a:t>
            </a:r>
            <a:r>
              <a:rPr lang="ko-KR" altLang="en-US" dirty="0" err="1">
                <a:ea typeface="맑은 고딕"/>
              </a:rPr>
              <a:t>a:b:c:d가</a:t>
            </a:r>
            <a:r>
              <a:rPr lang="ko-KR" altLang="en-US" dirty="0">
                <a:ea typeface="맑은 고딕"/>
              </a:rPr>
              <a:t> 나온다.</a:t>
            </a:r>
          </a:p>
        </p:txBody>
      </p:sp>
    </p:spTree>
    <p:extLst>
      <p:ext uri="{BB962C8B-B14F-4D97-AF65-F5344CB8AC3E}">
        <p14:creationId xmlns:p14="http://schemas.microsoft.com/office/powerpoint/2010/main" val="200392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38014-FC32-09D5-1F02-800BABB7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7번 문제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2AFB4-4186-B27A-A008-00F6E9B1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2~9의 숫자 중 하나를 </a:t>
            </a:r>
            <a:r>
              <a:rPr lang="ko-KR" altLang="en-US" dirty="0" err="1">
                <a:ea typeface="맑은 고딕"/>
              </a:rPr>
              <a:t>입력받아</a:t>
            </a:r>
            <a:r>
              <a:rPr lang="ko-KR" altLang="en-US">
                <a:ea typeface="맑은 고딕"/>
              </a:rPr>
              <a:t> 해당 숫자의 구구단을 한 줄로 출력하는 프로그램</a:t>
            </a:r>
            <a:endParaRPr lang="ko-KR" altLang="en-US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BFCDA-BD04-1694-2C21-231B582A812A}"/>
              </a:ext>
            </a:extLst>
          </p:cNvPr>
          <p:cNvSpPr txBox="1"/>
          <p:nvPr/>
        </p:nvSpPr>
        <p:spPr>
          <a:xfrm>
            <a:off x="6099717" y="2819400"/>
            <a:ext cx="532656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a에</a:t>
            </a:r>
            <a:r>
              <a:rPr lang="ko-KR" altLang="en-US" dirty="0">
                <a:ea typeface="맑은 고딕"/>
              </a:rPr>
              <a:t> 2~9단 중 출력하고 싶은 숫자 쓰기</a:t>
            </a:r>
          </a:p>
          <a:p>
            <a:r>
              <a:rPr lang="ko-KR" altLang="en-US" dirty="0" err="1">
                <a:ea typeface="맑은 고딕"/>
              </a:rPr>
              <a:t>for문을</a:t>
            </a:r>
            <a:r>
              <a:rPr lang="ko-KR" altLang="en-US" dirty="0">
                <a:ea typeface="맑은 고딕"/>
              </a:rPr>
              <a:t> 이용하여 1에서 10미만인 9까지의 </a:t>
            </a:r>
            <a:r>
              <a:rPr lang="ko-KR" altLang="en-US" dirty="0" err="1">
                <a:ea typeface="맑은 고딕"/>
              </a:rPr>
              <a:t>i를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a랑</a:t>
            </a:r>
            <a:r>
              <a:rPr lang="ko-KR" altLang="en-US" dirty="0">
                <a:ea typeface="맑은 고딕"/>
              </a:rPr>
              <a:t> 곱해서 각각 출력하고 끝을 두 칸 뛰기를 하여 가로로 출력하게 만듦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출력한 결과: 가로로 원하는 구구단을 출력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214D1F4A-A9BC-688A-9488-BCD8AEB2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4852470"/>
            <a:ext cx="3672468" cy="554182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F0599A3-86B5-742D-B88A-CE207AE4E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9" y="2941785"/>
            <a:ext cx="4601736" cy="10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8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7B3A8-10E2-E7A6-E739-0BB96027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15번 문제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F5F8F-9F54-92AD-31D4-56514339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0~9문자를 출력할 때 0~9의 모든 숫자를 </a:t>
            </a:r>
            <a:r>
              <a:rPr lang="ko-KR" altLang="en-US" dirty="0" err="1">
                <a:ea typeface="맑은 고딕"/>
              </a:rPr>
              <a:t>한번씩믄</a:t>
            </a:r>
            <a:r>
              <a:rPr lang="ko-KR" altLang="en-US" dirty="0">
                <a:ea typeface="맑은 고딕"/>
              </a:rPr>
              <a:t> 사용한지를 확인하는 함수</a:t>
            </a:r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DE556F3-8258-03CC-CDF2-04D0B4CF6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24" y="2921150"/>
            <a:ext cx="3718931" cy="2660505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2CC0E100-6F0E-3C35-CED8-E335BAD13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2" y="5868675"/>
            <a:ext cx="2743200" cy="2873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5E399A-9C52-4DFF-3AF2-5D99FB5D3F18}"/>
              </a:ext>
            </a:extLst>
          </p:cNvPr>
          <p:cNvSpPr txBox="1"/>
          <p:nvPr/>
        </p:nvSpPr>
        <p:spPr>
          <a:xfrm>
            <a:off x="5607205" y="2735766"/>
            <a:ext cx="553100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함수 </a:t>
            </a:r>
            <a:r>
              <a:rPr lang="ko-KR" altLang="en-US" dirty="0" err="1">
                <a:ea typeface="맑은 고딕"/>
              </a:rPr>
              <a:t>chkDupNum을</a:t>
            </a:r>
            <a:r>
              <a:rPr lang="ko-KR" altLang="en-US" dirty="0">
                <a:ea typeface="맑은 고딕"/>
              </a:rPr>
              <a:t> 만들고 </a:t>
            </a:r>
            <a:r>
              <a:rPr lang="ko-KR" altLang="en-US" dirty="0" err="1">
                <a:ea typeface="맑은 고딕"/>
              </a:rPr>
              <a:t>result에</a:t>
            </a:r>
            <a:r>
              <a:rPr lang="ko-KR" altLang="en-US" dirty="0">
                <a:ea typeface="맑은 고딕"/>
              </a:rPr>
              <a:t> 배열을 선언한 뒤 </a:t>
            </a:r>
            <a:r>
              <a:rPr lang="ko-KR" altLang="en-US" dirty="0" err="1">
                <a:ea typeface="맑은 고딕"/>
              </a:rPr>
              <a:t>for문</a:t>
            </a:r>
            <a:r>
              <a:rPr lang="ko-KR" altLang="en-US" dirty="0">
                <a:ea typeface="맑은 고딕"/>
              </a:rPr>
              <a:t> 안에 </a:t>
            </a:r>
            <a:r>
              <a:rPr lang="ko-KR" altLang="en-US" dirty="0" err="1">
                <a:ea typeface="맑은 고딕"/>
              </a:rPr>
              <a:t>if문을</a:t>
            </a:r>
            <a:r>
              <a:rPr lang="ko-KR" altLang="en-US" dirty="0">
                <a:ea typeface="맑은 고딕"/>
              </a:rPr>
              <a:t> 넣어서</a:t>
            </a:r>
          </a:p>
          <a:p>
            <a:r>
              <a:rPr lang="ko-KR" altLang="en-US" dirty="0">
                <a:ea typeface="맑은 고딕"/>
              </a:rPr>
              <a:t>만약 </a:t>
            </a:r>
            <a:r>
              <a:rPr lang="ko-KR" altLang="en-US" dirty="0" err="1">
                <a:ea typeface="맑은 고딕"/>
              </a:rPr>
              <a:t>result값이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num이</a:t>
            </a:r>
            <a:r>
              <a:rPr lang="ko-KR" altLang="en-US" dirty="0">
                <a:ea typeface="맑은 고딕"/>
              </a:rPr>
              <a:t> 아니라면 </a:t>
            </a:r>
            <a:r>
              <a:rPr lang="ko-KR" altLang="en-US" dirty="0" err="1">
                <a:ea typeface="맑은 고딕"/>
              </a:rPr>
              <a:t>result를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확장시키고</a:t>
            </a:r>
            <a:r>
              <a:rPr lang="ko-KR" altLang="en-US" dirty="0">
                <a:ea typeface="맑은 고딕"/>
              </a:rPr>
              <a:t> 아니라면 </a:t>
            </a:r>
            <a:r>
              <a:rPr lang="ko-KR" altLang="en-US" dirty="0" err="1">
                <a:ea typeface="맑은 고딕"/>
              </a:rPr>
              <a:t>False를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리턴시킨다</a:t>
            </a:r>
            <a:r>
              <a:rPr lang="ko-KR" altLang="en-US" dirty="0">
                <a:ea typeface="맑은 고딕"/>
              </a:rPr>
              <a:t>. </a:t>
            </a:r>
          </a:p>
          <a:p>
            <a:r>
              <a:rPr lang="ko-KR" altLang="en-US" dirty="0">
                <a:ea typeface="맑은 고딕"/>
              </a:rPr>
              <a:t>또한, </a:t>
            </a:r>
            <a:r>
              <a:rPr lang="ko-KR" altLang="en-US" dirty="0" err="1">
                <a:ea typeface="맑은 고딕"/>
              </a:rPr>
              <a:t>for문에서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result의</a:t>
            </a:r>
            <a:r>
              <a:rPr lang="ko-KR" altLang="en-US" dirty="0">
                <a:ea typeface="맑은 고딕"/>
              </a:rPr>
              <a:t> 길이가 10이라면 자동적으로 </a:t>
            </a:r>
            <a:r>
              <a:rPr lang="ko-KR" altLang="en-US" dirty="0" err="1">
                <a:ea typeface="맑은 고딕"/>
              </a:rPr>
              <a:t>True를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리턴시킨다</a:t>
            </a:r>
            <a:r>
              <a:rPr lang="ko-KR" altLang="en-US" dirty="0">
                <a:ea typeface="맑은 고딕"/>
              </a:rPr>
              <a:t>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출력한 결과: 0~9의 숫자가 한번씩만 사용되면 </a:t>
            </a:r>
            <a:r>
              <a:rPr lang="ko-KR" altLang="en-US" dirty="0" err="1">
                <a:ea typeface="맑은 고딕"/>
              </a:rPr>
              <a:t>True를</a:t>
            </a:r>
            <a:r>
              <a:rPr lang="ko-KR" altLang="en-US" dirty="0">
                <a:ea typeface="맑은 고딕"/>
              </a:rPr>
              <a:t>, 중복된 숫자가 있거나 숫자의 길이가 10이 안된다면 </a:t>
            </a:r>
            <a:r>
              <a:rPr lang="ko-KR" altLang="en-US" dirty="0" err="1">
                <a:ea typeface="맑은 고딕"/>
              </a:rPr>
              <a:t>False를</a:t>
            </a:r>
            <a:r>
              <a:rPr lang="ko-KR" altLang="en-US" dirty="0">
                <a:ea typeface="맑은 고딕"/>
              </a:rPr>
              <a:t> 출력한다.</a:t>
            </a:r>
          </a:p>
        </p:txBody>
      </p:sp>
    </p:spTree>
    <p:extLst>
      <p:ext uri="{BB962C8B-B14F-4D97-AF65-F5344CB8AC3E}">
        <p14:creationId xmlns:p14="http://schemas.microsoft.com/office/powerpoint/2010/main" val="383577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파이썬 문제</vt:lpstr>
      <vt:lpstr>1번 문제</vt:lpstr>
      <vt:lpstr>7번 문제</vt:lpstr>
      <vt:lpstr>15번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146</cp:revision>
  <dcterms:created xsi:type="dcterms:W3CDTF">2022-05-04T12:30:38Z</dcterms:created>
  <dcterms:modified xsi:type="dcterms:W3CDTF">2022-05-04T13:28:04Z</dcterms:modified>
</cp:coreProperties>
</file>