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FD98-8E46-8908-3304-1D155243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7A33-89DE-61B9-0778-20F6D081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A242D-32C8-31CF-ADE2-A5FE568C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29F87-0CC8-7E16-693E-E27B40BF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14B43-3604-2533-776A-CE255876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50BE-4137-D9C2-972D-1C7CCF75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6D740-3F72-3908-C282-92E1FDF4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F5564-69EA-49E3-2341-35AAF8F6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1E6DA-55C2-A365-4C09-29E33BD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69917-8C57-E2F0-446E-DCAA05A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142712-29D0-CA85-C1C1-796EFB14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C74A5-87F2-287A-57BA-569E5709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2359C-1131-F68A-76FC-B7A9D650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F4ACB-B2DA-AAD4-B676-15B3D934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33681-3E5C-54C4-C8DC-6075049E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B6313-62AC-1E23-D613-29BD8A52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F8E48-22D8-1BE0-BB71-081B0577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4BB98-47A1-16FA-CB08-1D3C1123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9E78F-328B-B986-79D8-AFFFCCF3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ADC00-B2C3-300F-28C2-EB1DF21C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74A4D-0F60-5721-E63F-B4CE78F5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375C-0F2C-AAD3-E558-F0970FBC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518F1-B75A-2A30-8E25-174E9377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5D3A-9614-D1A2-A288-22C4611D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F832C-2F1B-3F17-020C-520EA9C4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6F9DA-4377-6D72-CE05-B378713F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AB8FD-AF16-494F-4E63-7009223F5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E3675-26F6-68F3-C9E5-A6C28E81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7BB8-D9D5-E2B9-374A-E717D1C5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8787F-E164-47BA-FD8D-F9626AEF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B0CB9-9077-8F54-9DD3-2EAA080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10B3-AD04-C2DE-3964-FE366F62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0F68B-8792-11CE-1E77-15883FDF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BF214-F742-0A5C-05DF-1790CCDC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D3CF11-DB03-A687-42FD-578F823D5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8A468-A328-F832-75DF-98276FB3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803CC-D7A6-42E3-DDB3-552AC5DA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262C9-0D87-6E95-0B73-EF56145D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DB3E68-F4C2-4799-03F9-32079A75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8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B68E-F075-3E18-6B15-39EF0922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1A221D-EF90-22DF-36A2-1552E8E7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DE976-5F0A-E5C0-F413-8DDEE298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D03E7C-D027-E1AA-DC5D-AB166A0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04C012-FE69-E050-A367-C02FC23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1C6C4-E42E-C10A-C184-B6B5007B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E7318-FBBC-046E-9C81-13DCB0EA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3AF0A-F413-FA84-40AB-62C2684B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699A1-7B73-8635-A177-9B528D78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C5EBD-C400-A1F3-BFC2-FA2974B6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9CBB-3A55-DD48-986B-B525768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68FAC-E56D-4F59-2DFB-B5F08BA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DF34E-CE25-6291-7CE4-020E097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97D9-64D8-805F-7F3A-8713BDBF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3D384-5202-7165-1E3E-7FF76A03E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54AC9-3C4C-DCDF-B1A8-F250C92A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5D6D1-6304-8849-9E5F-F999E1A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31FA-CD40-96CA-3555-58F3751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47D62-E6A5-B0E6-7633-4C74FAA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CD143-AF7C-8590-F581-84BEC96D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5F1C5-74AF-41F3-A8FF-5413D515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43ECE-6BF7-4F48-9B23-654ED0CC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E4BE-BB3B-472A-BA98-4F5D8DC43DE5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C827A-7CB6-28C6-59C3-F9AF91D27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099F3-B0C8-A3A6-A38F-281FFF710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60F3-C53A-44CE-8BF9-E0BAA28F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2864-A8A5-73DF-C0DE-73D5EFFCB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문제풀이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BFF6B-5E58-4FC1-D7B6-4F891F56B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3, 9, 11, 17</a:t>
            </a:r>
          </a:p>
          <a:p>
            <a:r>
              <a:rPr lang="en-US" altLang="ko-KR" dirty="0"/>
              <a:t>2171063 </a:t>
            </a:r>
            <a:r>
              <a:rPr lang="ko-KR" altLang="en-US" dirty="0"/>
              <a:t>허진우</a:t>
            </a:r>
          </a:p>
        </p:txBody>
      </p:sp>
    </p:spTree>
    <p:extLst>
      <p:ext uri="{BB962C8B-B14F-4D97-AF65-F5344CB8AC3E}">
        <p14:creationId xmlns:p14="http://schemas.microsoft.com/office/powerpoint/2010/main" val="53123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F248-E6B7-90D7-2C89-5A9B204D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Q3. list + vs</a:t>
            </a:r>
            <a:r>
              <a:rPr lang="ko-KR" altLang="en-US" dirty="0"/>
              <a:t> </a:t>
            </a:r>
            <a:r>
              <a:rPr lang="en-US" altLang="ko-KR" dirty="0" err="1"/>
              <a:t>list.extend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C4EA3-402A-13C1-3D98-A5B11BC6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653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리스트에서 지원하는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연산자와 리스트의 </a:t>
            </a:r>
            <a:r>
              <a:rPr lang="en-US" altLang="ko-KR" sz="1800" dirty="0"/>
              <a:t>extend </a:t>
            </a:r>
            <a:r>
              <a:rPr lang="ko-KR" altLang="en-US" sz="1800" dirty="0"/>
              <a:t>메서드는 기본적으로 같은 연산결과를 보여주지만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그것이 온전히 같은 연산과정이라는 것은 아니다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즉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연산자와 </a:t>
            </a:r>
            <a:r>
              <a:rPr lang="en-US" altLang="ko-KR" sz="1800" dirty="0"/>
              <a:t>extend</a:t>
            </a:r>
            <a:r>
              <a:rPr lang="ko-KR" altLang="en-US" sz="1800" dirty="0"/>
              <a:t>메서드의 결과를 비교하여야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겉만 보고는 알 수 없기 때문에 우리는 표시하지 않는 정보를 분석해야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CEBEFA-7F2B-71BF-3EAC-59F65707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87"/>
            <a:ext cx="5698197" cy="35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CBE68-0690-3276-858F-8CEAF2D3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Q3.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D9FE4-4ACC-06BB-113C-94E2514D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2309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파이썬에서는</a:t>
            </a:r>
            <a:r>
              <a:rPr lang="ko-KR" altLang="en-US" sz="1800" dirty="0"/>
              <a:t> 동일한 기능에 대해 다른 함수를 제공하는 경우가 있다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list.sort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/>
              <a:t>sorted(list)</a:t>
            </a:r>
            <a:r>
              <a:rPr lang="ko-KR" altLang="en-US" sz="1800" dirty="0"/>
              <a:t>처럼</a:t>
            </a:r>
            <a:r>
              <a:rPr lang="en-US" altLang="ko-KR" sz="1800" dirty="0"/>
              <a:t>). </a:t>
            </a:r>
            <a:r>
              <a:rPr lang="ko-KR" altLang="en-US" sz="1800" dirty="0"/>
              <a:t>그 차이점은 원본을 수정하느냐</a:t>
            </a:r>
            <a:r>
              <a:rPr lang="en-US" altLang="ko-KR" sz="1800" dirty="0"/>
              <a:t>, </a:t>
            </a:r>
            <a:r>
              <a:rPr lang="ko-KR" altLang="en-US" sz="1800" dirty="0"/>
              <a:t>아니면 원본을 복사하여 복사본에 동일한 일을 수행하고 복사본을 반환하는 경우인데</a:t>
            </a:r>
            <a:r>
              <a:rPr lang="en-US" altLang="ko-KR" sz="1800" dirty="0"/>
              <a:t>, </a:t>
            </a:r>
            <a:r>
              <a:rPr lang="ko-KR" altLang="en-US" sz="1800" dirty="0"/>
              <a:t>이 경우도 비슷한 상황이 아닐까 싶었다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이를 구별하는 방법은 메모리상의 위치를 따져보는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원본을 수정했다면 위치는 바뀌지 않을 것</a:t>
            </a:r>
            <a:r>
              <a:rPr lang="en-US" altLang="ko-KR" sz="1800" dirty="0"/>
              <a:t>. </a:t>
            </a:r>
            <a:r>
              <a:rPr lang="ko-KR" altLang="en-US" sz="1800" dirty="0"/>
              <a:t>복사본을 반환했다면 원본과는 다른 위치일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파이썬은</a:t>
            </a:r>
            <a:r>
              <a:rPr lang="ko-KR" altLang="en-US" sz="1800" dirty="0"/>
              <a:t> </a:t>
            </a:r>
            <a:r>
              <a:rPr lang="en-US" altLang="ko-KR" sz="1800" dirty="0"/>
              <a:t>C / C++</a:t>
            </a:r>
            <a:r>
              <a:rPr lang="ko-KR" altLang="en-US" sz="1800" dirty="0"/>
              <a:t>처럼 포인터로 직접적인 작업은 할 수 없지만</a:t>
            </a:r>
            <a:r>
              <a:rPr lang="en-US" altLang="ko-KR" sz="1800" dirty="0"/>
              <a:t>, </a:t>
            </a:r>
            <a:r>
              <a:rPr lang="ko-KR" altLang="en-US" sz="1800" dirty="0"/>
              <a:t>메모리상의 주소정도는  볼 수 있다</a:t>
            </a:r>
            <a:r>
              <a:rPr lang="en-US" altLang="ko-KR" sz="1800" dirty="0"/>
              <a:t>. id()</a:t>
            </a:r>
            <a:r>
              <a:rPr lang="ko-KR" altLang="en-US" sz="1800" dirty="0"/>
              <a:t>함수를 사용하면 가능하다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93A2C-09F9-690F-E40A-4F5945FF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3" y="1825625"/>
            <a:ext cx="3610259" cy="4470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F8314C-EB33-BE66-C62E-DBC6335F1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133" y="3051319"/>
            <a:ext cx="1714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5A82E-8DF0-947C-0ACE-8F283194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Q3. </a:t>
            </a:r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한가지 의문점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A8EE-1519-B787-740D-D8B4BEF5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+= </a:t>
            </a:r>
            <a:r>
              <a:rPr lang="ko-KR" altLang="en-US" sz="1800" dirty="0"/>
              <a:t>연산자는 </a:t>
            </a:r>
            <a:r>
              <a:rPr lang="ko-KR" altLang="en-US" sz="1800" dirty="0" err="1"/>
              <a:t>어떤지</a:t>
            </a:r>
            <a:r>
              <a:rPr lang="ko-KR" altLang="en-US" sz="1800" dirty="0"/>
              <a:t> 궁금해서 해보았다</a:t>
            </a:r>
            <a:r>
              <a:rPr lang="en-US" altLang="ko-KR" sz="1800" dirty="0"/>
              <a:t>. +</a:t>
            </a:r>
            <a:r>
              <a:rPr lang="ko-KR" altLang="en-US" sz="1800" dirty="0"/>
              <a:t>연산자와 같은 결과일줄 알았는데 의외로 </a:t>
            </a:r>
            <a:r>
              <a:rPr lang="en-US" altLang="ko-KR" sz="1800" dirty="0"/>
              <a:t>extend</a:t>
            </a:r>
            <a:r>
              <a:rPr lang="ko-KR" altLang="en-US" sz="1800" dirty="0"/>
              <a:t>와 같은 결과를 보였다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이유를 찾아보려고 조사를 해봤지만</a:t>
            </a:r>
            <a:r>
              <a:rPr lang="en-US" altLang="ko-KR" sz="1800" dirty="0"/>
              <a:t>,   </a:t>
            </a:r>
            <a:r>
              <a:rPr lang="ko-KR" altLang="en-US" sz="1800" dirty="0"/>
              <a:t>이유를 </a:t>
            </a:r>
            <a:r>
              <a:rPr lang="ko-KR" altLang="en-US" sz="1800" dirty="0" err="1"/>
              <a:t>찾는데에는</a:t>
            </a:r>
            <a:r>
              <a:rPr lang="ko-KR" altLang="en-US" sz="1800" dirty="0"/>
              <a:t> 실패했다</a:t>
            </a:r>
            <a:r>
              <a:rPr lang="en-US" altLang="ko-KR" sz="1800" dirty="0"/>
              <a:t>. </a:t>
            </a:r>
            <a:r>
              <a:rPr lang="ko-KR" altLang="en-US" sz="1800" dirty="0"/>
              <a:t>그저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연산자와 </a:t>
            </a:r>
            <a:r>
              <a:rPr lang="en-US" altLang="ko-KR" sz="1800" dirty="0"/>
              <a:t>+= </a:t>
            </a:r>
            <a:r>
              <a:rPr lang="ko-KR" altLang="en-US" sz="1800" dirty="0"/>
              <a:t>연산자가 호출하는 함수가 다르다는 것만 알 수 있었다</a:t>
            </a:r>
            <a:r>
              <a:rPr lang="en-US" altLang="ko-KR" sz="1800" dirty="0"/>
              <a:t>(__add__, __</a:t>
            </a:r>
            <a:r>
              <a:rPr lang="en-US" altLang="ko-KR" sz="1800" dirty="0" err="1"/>
              <a:t>iadd</a:t>
            </a:r>
            <a:r>
              <a:rPr lang="en-US" altLang="ko-KR" sz="1800" dirty="0"/>
              <a:t>__).</a:t>
            </a:r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21F5A0-874B-0B66-2D4E-909AFD3A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525" y="2648743"/>
            <a:ext cx="1838325" cy="2705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01ECE-76B9-69B0-B426-024B73DB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51" y="1706274"/>
            <a:ext cx="2434913" cy="45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1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F248-E6B7-90D7-2C89-5A9B204D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Q9.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C4EA3-402A-13C1-3D98-A5B11BC6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653" cy="4351338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sample.txt</a:t>
            </a:r>
            <a:r>
              <a:rPr lang="ko-KR" altLang="en-US" sz="1800" dirty="0"/>
              <a:t>를 읽기 모드로 열어서 값을 읽어오고</a:t>
            </a:r>
            <a:r>
              <a:rPr lang="en-US" altLang="ko-KR" sz="1800" dirty="0"/>
              <a:t>, result.txt</a:t>
            </a:r>
            <a:r>
              <a:rPr lang="ko-KR" altLang="en-US" sz="1800" dirty="0"/>
              <a:t>를 쓰기 모드로 열어서 값을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B797C-BA8A-A2FC-21AA-2842A775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49" y="2760784"/>
            <a:ext cx="5815511" cy="24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5C6F-9D79-72C9-6014-4691C418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Q9 </a:t>
            </a:r>
            <a:r>
              <a:rPr lang="ko-KR" altLang="en-US" dirty="0"/>
              <a:t>정답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542341-49B6-28E4-B858-7C652FF6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8903" y="3816729"/>
            <a:ext cx="1838230" cy="86845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30E398-210A-6EAF-C6E4-5194E0FE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51" y="1486227"/>
            <a:ext cx="1811482" cy="2330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F987B3-3CAD-F809-49A7-F0CA53BA3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32"/>
          <a:stretch/>
        </p:blipFill>
        <p:spPr>
          <a:xfrm>
            <a:off x="9105651" y="4685184"/>
            <a:ext cx="2381409" cy="18076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56D2F0-C4BC-3953-EF3B-021EC0DB7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91" y="1486227"/>
            <a:ext cx="8726960" cy="36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F248-E6B7-90D7-2C89-5A9B204D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Q11. </a:t>
            </a:r>
            <a:r>
              <a:rPr lang="ko-KR" altLang="en-US" dirty="0"/>
              <a:t>모듈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C4EA3-402A-13C1-3D98-A5B11BC6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653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다른 디렉터리에 존재하는 모듈을 불러오는 방법을 묻는 문제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파이썬 </a:t>
            </a:r>
            <a:r>
              <a:rPr lang="en-US" altLang="ko-KR" sz="1800" dirty="0"/>
              <a:t>idle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sys.path.append</a:t>
            </a:r>
            <a:r>
              <a:rPr lang="en-US" altLang="ko-KR" sz="1800" dirty="0"/>
              <a:t>(“C:\\doit”)</a:t>
            </a:r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윈도우 </a:t>
            </a:r>
            <a:r>
              <a:rPr lang="en-US" altLang="ko-KR" sz="1800" dirty="0" err="1"/>
              <a:t>cmd</a:t>
            </a:r>
            <a:r>
              <a:rPr lang="ko-KR" altLang="en-US" sz="1800" dirty="0"/>
              <a:t>에서                                     </a:t>
            </a:r>
            <a:r>
              <a:rPr lang="en-US" altLang="ko-KR" sz="1800" dirty="0"/>
              <a:t>set</a:t>
            </a:r>
            <a:r>
              <a:rPr lang="ko-KR" altLang="en-US" sz="1800" dirty="0"/>
              <a:t> </a:t>
            </a:r>
            <a:r>
              <a:rPr lang="en-US" altLang="ko-KR" sz="1800" dirty="0"/>
              <a:t>PYTHONPATH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C:\doit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6D1FB2-F0FA-A229-D3B4-4815008C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1211"/>
            <a:ext cx="5960851" cy="14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F248-E6B7-90D7-2C89-5A9B204D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Q17. </a:t>
            </a:r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C4EA3-402A-13C1-3D98-A5B11BC6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653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정규식</a:t>
            </a:r>
            <a:r>
              <a:rPr lang="ko-KR" altLang="en-US" sz="1800" dirty="0"/>
              <a:t> 메타 문자에 관한 이해를 묻는 문제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[.] : </a:t>
            </a:r>
            <a:r>
              <a:rPr lang="ko-KR" altLang="en-US" sz="1800" dirty="0"/>
              <a:t>문자</a:t>
            </a:r>
            <a:r>
              <a:rPr lang="en-US" altLang="ko-KR" sz="1800" dirty="0"/>
              <a:t> ‘.’</a:t>
            </a:r>
          </a:p>
          <a:p>
            <a:r>
              <a:rPr lang="en-US" altLang="ko-KR" sz="1800" dirty="0"/>
              <a:t>{3, } : 3</a:t>
            </a:r>
            <a:r>
              <a:rPr lang="ko-KR" altLang="en-US" sz="1800" dirty="0"/>
              <a:t>번 이상 반복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따라서 답은 </a:t>
            </a:r>
            <a:r>
              <a:rPr lang="en-US" altLang="ko-KR" sz="1800" dirty="0"/>
              <a:t>2</a:t>
            </a:r>
            <a:r>
              <a:rPr lang="ko-KR" altLang="en-US" sz="1800" dirty="0"/>
              <a:t>번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ED5242-BB93-32E2-5FD4-70EF8DA4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882106"/>
            <a:ext cx="4686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7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DBF5-3044-2B8D-EC59-5F35B49E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Q17. </a:t>
            </a:r>
            <a:r>
              <a:rPr lang="ko-KR" altLang="en-US" dirty="0"/>
              <a:t>코드로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BEC9D-3849-C7EB-020B-2030CBF8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0EAE28-D588-CDEE-73A4-A6249AA9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59" y="1825626"/>
            <a:ext cx="4814883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E5D661-3D8A-BD0C-6078-99DDEB21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42" y="4168650"/>
            <a:ext cx="5471391" cy="12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301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파이썬 문제풀이</vt:lpstr>
      <vt:lpstr>Q3. list + vs list.extend()</vt:lpstr>
      <vt:lpstr>Q3. 분석</vt:lpstr>
      <vt:lpstr>Q3. 분석 – 한가지 의문점</vt:lpstr>
      <vt:lpstr>Q9. 파일 입출력</vt:lpstr>
      <vt:lpstr>Q9 정답</vt:lpstr>
      <vt:lpstr>Q11. 모듈 사용</vt:lpstr>
      <vt:lpstr>Q17. 정규식</vt:lpstr>
      <vt:lpstr>Q17. 코드로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문제풀이</dc:title>
  <dc:creator>V1554</dc:creator>
  <cp:lastModifiedBy>V1554</cp:lastModifiedBy>
  <cp:revision>6</cp:revision>
  <dcterms:created xsi:type="dcterms:W3CDTF">2022-05-02T10:08:53Z</dcterms:created>
  <dcterms:modified xsi:type="dcterms:W3CDTF">2022-05-02T12:16:46Z</dcterms:modified>
</cp:coreProperties>
</file>