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1" r:id="rId4"/>
    <p:sldId id="272" r:id="rId5"/>
    <p:sldId id="273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6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3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6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0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2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31765" y="2680181"/>
            <a:ext cx="3365020" cy="578509"/>
            <a:chOff x="4188093" y="2731889"/>
            <a:chExt cx="3365020" cy="578509"/>
          </a:xfrm>
        </p:grpSpPr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A6B9065F-1F35-4D9D-A04F-4AE3FDC955C5}"/>
                </a:ext>
              </a:extLst>
            </p:cNvPr>
            <p:cNvSpPr/>
            <p:nvPr/>
          </p:nvSpPr>
          <p:spPr>
            <a:xfrm rot="16200000">
              <a:off x="4342048" y="2577942"/>
              <a:ext cx="578498" cy="886408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75000">
                  <a:srgbClr val="FF7C80"/>
                </a:gs>
                <a:gs pos="75000">
                  <a:srgbClr val="FF9999"/>
                </a:gs>
              </a:gsLst>
              <a:lin ang="0" scaled="0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9E92E005-03F1-4B0B-B380-72448EEB35E1}"/>
                </a:ext>
              </a:extLst>
            </p:cNvPr>
            <p:cNvSpPr/>
            <p:nvPr/>
          </p:nvSpPr>
          <p:spPr>
            <a:xfrm rot="16200000">
              <a:off x="5850697" y="1611451"/>
              <a:ext cx="434955" cy="281938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00B2CC4-4CB8-4015-B45F-CB8866491A0F}"/>
                </a:ext>
              </a:extLst>
            </p:cNvPr>
            <p:cNvSpPr/>
            <p:nvPr/>
          </p:nvSpPr>
          <p:spPr>
            <a:xfrm rot="16200000">
              <a:off x="5760088" y="1517374"/>
              <a:ext cx="578509" cy="3007540"/>
            </a:xfrm>
            <a:custGeom>
              <a:avLst/>
              <a:gdLst>
                <a:gd name="connsiteX0" fmla="*/ 578509 w 578509"/>
                <a:gd name="connsiteY0" fmla="*/ 1622166 h 3007540"/>
                <a:gd name="connsiteX1" fmla="*/ 578508 w 578509"/>
                <a:gd name="connsiteY1" fmla="*/ 2952911 h 3007540"/>
                <a:gd name="connsiteX2" fmla="*/ 523880 w 578509"/>
                <a:gd name="connsiteY2" fmla="*/ 3007539 h 3007540"/>
                <a:gd name="connsiteX3" fmla="*/ 523881 w 578509"/>
                <a:gd name="connsiteY3" fmla="*/ 3007538 h 3007540"/>
                <a:gd name="connsiteX4" fmla="*/ 469253 w 578509"/>
                <a:gd name="connsiteY4" fmla="*/ 2952910 h 3007540"/>
                <a:gd name="connsiteX5" fmla="*/ 469253 w 578509"/>
                <a:gd name="connsiteY5" fmla="*/ 1622166 h 3007540"/>
                <a:gd name="connsiteX6" fmla="*/ 469253 w 578509"/>
                <a:gd name="connsiteY6" fmla="*/ 1622163 h 3007540"/>
                <a:gd name="connsiteX7" fmla="*/ 469253 w 578509"/>
                <a:gd name="connsiteY7" fmla="*/ 309540 h 3007540"/>
                <a:gd name="connsiteX8" fmla="*/ 289253 w 578509"/>
                <a:gd name="connsiteY8" fmla="*/ 129540 h 3007540"/>
                <a:gd name="connsiteX9" fmla="*/ 109253 w 578509"/>
                <a:gd name="connsiteY9" fmla="*/ 309540 h 3007540"/>
                <a:gd name="connsiteX10" fmla="*/ 109253 w 578509"/>
                <a:gd name="connsiteY10" fmla="*/ 1622149 h 3007540"/>
                <a:gd name="connsiteX11" fmla="*/ 109257 w 578509"/>
                <a:gd name="connsiteY11" fmla="*/ 1622167 h 3007540"/>
                <a:gd name="connsiteX12" fmla="*/ 109256 w 578509"/>
                <a:gd name="connsiteY12" fmla="*/ 2952912 h 3007540"/>
                <a:gd name="connsiteX13" fmla="*/ 54628 w 578509"/>
                <a:gd name="connsiteY13" fmla="*/ 3007540 h 3007540"/>
                <a:gd name="connsiteX14" fmla="*/ 54629 w 578509"/>
                <a:gd name="connsiteY14" fmla="*/ 3007539 h 3007540"/>
                <a:gd name="connsiteX15" fmla="*/ 0 w 578509"/>
                <a:gd name="connsiteY15" fmla="*/ 2952911 h 3007540"/>
                <a:gd name="connsiteX16" fmla="*/ 1 w 578509"/>
                <a:gd name="connsiteY16" fmla="*/ 1622167 h 3007540"/>
                <a:gd name="connsiteX17" fmla="*/ 3 w 578509"/>
                <a:gd name="connsiteY17" fmla="*/ 1622154 h 3007540"/>
                <a:gd name="connsiteX18" fmla="*/ 3 w 578509"/>
                <a:gd name="connsiteY18" fmla="*/ 289249 h 3007540"/>
                <a:gd name="connsiteX19" fmla="*/ 289252 w 578509"/>
                <a:gd name="connsiteY19" fmla="*/ 0 h 3007540"/>
                <a:gd name="connsiteX20" fmla="*/ 578501 w 578509"/>
                <a:gd name="connsiteY20" fmla="*/ 289249 h 3007540"/>
                <a:gd name="connsiteX21" fmla="*/ 578501 w 578509"/>
                <a:gd name="connsiteY21" fmla="*/ 1622128 h 300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8509" h="3007540">
                  <a:moveTo>
                    <a:pt x="578509" y="1622166"/>
                  </a:moveTo>
                  <a:cubicBezTo>
                    <a:pt x="578509" y="2065748"/>
                    <a:pt x="578508" y="2509329"/>
                    <a:pt x="578508" y="2952911"/>
                  </a:cubicBezTo>
                  <a:cubicBezTo>
                    <a:pt x="578508" y="2983081"/>
                    <a:pt x="554050" y="3007539"/>
                    <a:pt x="523880" y="3007539"/>
                  </a:cubicBezTo>
                  <a:lnTo>
                    <a:pt x="523881" y="3007538"/>
                  </a:lnTo>
                  <a:cubicBezTo>
                    <a:pt x="493711" y="3007538"/>
                    <a:pt x="469253" y="2983080"/>
                    <a:pt x="469253" y="2952910"/>
                  </a:cubicBezTo>
                  <a:lnTo>
                    <a:pt x="469253" y="1622166"/>
                  </a:lnTo>
                  <a:lnTo>
                    <a:pt x="469253" y="1622163"/>
                  </a:lnTo>
                  <a:lnTo>
                    <a:pt x="469253" y="309540"/>
                  </a:lnTo>
                  <a:cubicBezTo>
                    <a:pt x="469253" y="210129"/>
                    <a:pt x="388664" y="129540"/>
                    <a:pt x="289253" y="129540"/>
                  </a:cubicBezTo>
                  <a:cubicBezTo>
                    <a:pt x="189842" y="129540"/>
                    <a:pt x="109253" y="210129"/>
                    <a:pt x="109253" y="309540"/>
                  </a:cubicBezTo>
                  <a:lnTo>
                    <a:pt x="109253" y="1622149"/>
                  </a:lnTo>
                  <a:lnTo>
                    <a:pt x="109257" y="1622167"/>
                  </a:lnTo>
                  <a:cubicBezTo>
                    <a:pt x="109257" y="2065749"/>
                    <a:pt x="109256" y="2509330"/>
                    <a:pt x="109256" y="2952912"/>
                  </a:cubicBezTo>
                  <a:cubicBezTo>
                    <a:pt x="109256" y="2983082"/>
                    <a:pt x="84798" y="3007540"/>
                    <a:pt x="54628" y="3007540"/>
                  </a:cubicBezTo>
                  <a:lnTo>
                    <a:pt x="54629" y="3007539"/>
                  </a:lnTo>
                  <a:cubicBezTo>
                    <a:pt x="24459" y="3007539"/>
                    <a:pt x="0" y="2983081"/>
                    <a:pt x="0" y="2952911"/>
                  </a:cubicBezTo>
                  <a:lnTo>
                    <a:pt x="1" y="1622167"/>
                  </a:lnTo>
                  <a:lnTo>
                    <a:pt x="3" y="1622154"/>
                  </a:lnTo>
                  <a:lnTo>
                    <a:pt x="3" y="289249"/>
                  </a:lnTo>
                  <a:cubicBezTo>
                    <a:pt x="3" y="129501"/>
                    <a:pt x="129504" y="0"/>
                    <a:pt x="289252" y="0"/>
                  </a:cubicBezTo>
                  <a:cubicBezTo>
                    <a:pt x="449000" y="0"/>
                    <a:pt x="578501" y="129501"/>
                    <a:pt x="578501" y="289249"/>
                  </a:cubicBezTo>
                  <a:lnTo>
                    <a:pt x="578501" y="1622128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7D79E6C-F202-45E9-9842-FDE611A569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13807" y="2256599"/>
              <a:ext cx="0" cy="1692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D5C9A1E-18C3-4829-9A14-486C3EA691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046" y="2558044"/>
              <a:ext cx="0" cy="900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66010E50-731F-43E5-8CDD-061255B7B1F9}"/>
                </a:ext>
              </a:extLst>
            </p:cNvPr>
            <p:cNvSpPr/>
            <p:nvPr/>
          </p:nvSpPr>
          <p:spPr>
            <a:xfrm>
              <a:off x="5056242" y="3008040"/>
              <a:ext cx="187012" cy="230569"/>
            </a:xfrm>
            <a:prstGeom prst="round2SameRect">
              <a:avLst>
                <a:gd name="adj1" fmla="val 0"/>
                <a:gd name="adj2" fmla="val 30644"/>
              </a:avLst>
            </a:prstGeom>
            <a:solidFill>
              <a:srgbClr val="FF5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2769482" y="3383450"/>
            <a:ext cx="6689586" cy="103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종합문제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- 4, 10, 12, 18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08040" y="2091992"/>
            <a:ext cx="2612471" cy="578509"/>
            <a:chOff x="4464604" y="2160993"/>
            <a:chExt cx="2612471" cy="578509"/>
          </a:xfrm>
        </p:grpSpPr>
        <p:sp>
          <p:nvSpPr>
            <p:cNvPr id="14" name="사각형: 둥근 위쪽 모서리 16">
              <a:extLst>
                <a:ext uri="{FF2B5EF4-FFF2-40B4-BE49-F238E27FC236}">
                  <a16:creationId xmlns:a16="http://schemas.microsoft.com/office/drawing/2014/main" id="{A6B9065F-1F35-4D9D-A04F-4AE3FDC955C5}"/>
                </a:ext>
              </a:extLst>
            </p:cNvPr>
            <p:cNvSpPr/>
            <p:nvPr/>
          </p:nvSpPr>
          <p:spPr>
            <a:xfrm rot="16200000">
              <a:off x="4558112" y="2067493"/>
              <a:ext cx="578498" cy="765513"/>
            </a:xfrm>
            <a:prstGeom prst="round2SameRect">
              <a:avLst>
                <a:gd name="adj1" fmla="val 28595"/>
                <a:gd name="adj2" fmla="val 0"/>
              </a:avLst>
            </a:prstGeom>
            <a:gradFill flip="none" rotWithShape="1">
              <a:gsLst>
                <a:gs pos="75000">
                  <a:schemeClr val="accent4">
                    <a:lumMod val="60000"/>
                    <a:lumOff val="40000"/>
                  </a:schemeClr>
                </a:gs>
                <a:gs pos="77000">
                  <a:schemeClr val="accent4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위쪽 모서리 17">
              <a:extLst>
                <a:ext uri="{FF2B5EF4-FFF2-40B4-BE49-F238E27FC236}">
                  <a16:creationId xmlns:a16="http://schemas.microsoft.com/office/drawing/2014/main" id="{9E92E005-03F1-4B0B-B380-72448EEB35E1}"/>
                </a:ext>
              </a:extLst>
            </p:cNvPr>
            <p:cNvSpPr/>
            <p:nvPr/>
          </p:nvSpPr>
          <p:spPr>
            <a:xfrm rot="16200000">
              <a:off x="5673361" y="1331206"/>
              <a:ext cx="468285" cy="2204721"/>
            </a:xfrm>
            <a:prstGeom prst="round2SameRect">
              <a:avLst>
                <a:gd name="adj1" fmla="val 33211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A00B2CC4-4CB8-4015-B45F-CB8866491A0F}"/>
                </a:ext>
              </a:extLst>
            </p:cNvPr>
            <p:cNvSpPr/>
            <p:nvPr/>
          </p:nvSpPr>
          <p:spPr>
            <a:xfrm rot="16200000">
              <a:off x="5635948" y="1298375"/>
              <a:ext cx="578509" cy="2303745"/>
            </a:xfrm>
            <a:custGeom>
              <a:avLst/>
              <a:gdLst>
                <a:gd name="connsiteX0" fmla="*/ 578509 w 578509"/>
                <a:gd name="connsiteY0" fmla="*/ 166269 h 2303745"/>
                <a:gd name="connsiteX1" fmla="*/ 578509 w 578509"/>
                <a:gd name="connsiteY1" fmla="*/ 2303745 h 2303745"/>
                <a:gd name="connsiteX2" fmla="*/ 488967 w 578509"/>
                <a:gd name="connsiteY2" fmla="*/ 2303745 h 2303745"/>
                <a:gd name="connsiteX3" fmla="*/ 488967 w 578509"/>
                <a:gd name="connsiteY3" fmla="*/ 237836 h 2303745"/>
                <a:gd name="connsiteX4" fmla="*/ 378881 w 578509"/>
                <a:gd name="connsiteY4" fmla="*/ 127750 h 2303745"/>
                <a:gd name="connsiteX5" fmla="*/ 210220 w 578509"/>
                <a:gd name="connsiteY5" fmla="*/ 127750 h 2303745"/>
                <a:gd name="connsiteX6" fmla="*/ 100134 w 578509"/>
                <a:gd name="connsiteY6" fmla="*/ 237836 h 2303745"/>
                <a:gd name="connsiteX7" fmla="*/ 100134 w 578509"/>
                <a:gd name="connsiteY7" fmla="*/ 2303745 h 2303745"/>
                <a:gd name="connsiteX8" fmla="*/ 0 w 578509"/>
                <a:gd name="connsiteY8" fmla="*/ 2303745 h 2303745"/>
                <a:gd name="connsiteX9" fmla="*/ 0 w 578509"/>
                <a:gd name="connsiteY9" fmla="*/ 166269 h 2303745"/>
                <a:gd name="connsiteX10" fmla="*/ 166269 w 578509"/>
                <a:gd name="connsiteY10" fmla="*/ 0 h 2303745"/>
                <a:gd name="connsiteX11" fmla="*/ 412240 w 578509"/>
                <a:gd name="connsiteY11" fmla="*/ 0 h 2303745"/>
                <a:gd name="connsiteX12" fmla="*/ 578509 w 578509"/>
                <a:gd name="connsiteY12" fmla="*/ 166269 h 230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509" h="2303745">
                  <a:moveTo>
                    <a:pt x="578509" y="166269"/>
                  </a:moveTo>
                  <a:lnTo>
                    <a:pt x="578509" y="2303745"/>
                  </a:lnTo>
                  <a:lnTo>
                    <a:pt x="488967" y="2303745"/>
                  </a:lnTo>
                  <a:lnTo>
                    <a:pt x="488967" y="237836"/>
                  </a:lnTo>
                  <a:cubicBezTo>
                    <a:pt x="488967" y="177037"/>
                    <a:pt x="439680" y="127750"/>
                    <a:pt x="378881" y="127750"/>
                  </a:cubicBezTo>
                  <a:lnTo>
                    <a:pt x="210220" y="127750"/>
                  </a:lnTo>
                  <a:cubicBezTo>
                    <a:pt x="149421" y="127750"/>
                    <a:pt x="100134" y="177037"/>
                    <a:pt x="100134" y="237836"/>
                  </a:cubicBezTo>
                  <a:lnTo>
                    <a:pt x="100134" y="2303745"/>
                  </a:lnTo>
                  <a:lnTo>
                    <a:pt x="0" y="2303745"/>
                  </a:lnTo>
                  <a:lnTo>
                    <a:pt x="0" y="166269"/>
                  </a:lnTo>
                  <a:cubicBezTo>
                    <a:pt x="0" y="74441"/>
                    <a:pt x="74441" y="0"/>
                    <a:pt x="166269" y="0"/>
                  </a:cubicBezTo>
                  <a:lnTo>
                    <a:pt x="412240" y="0"/>
                  </a:lnTo>
                  <a:cubicBezTo>
                    <a:pt x="504068" y="0"/>
                    <a:pt x="578509" y="74441"/>
                    <a:pt x="578509" y="16626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7D79E6C-F202-45E9-9842-FDE611A569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81783" y="1919702"/>
              <a:ext cx="0" cy="1224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D5C9A1E-18C3-4829-9A14-486C3EA691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74274" y="2113146"/>
              <a:ext cx="0" cy="64800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위쪽 모서리 29">
              <a:extLst>
                <a:ext uri="{FF2B5EF4-FFF2-40B4-BE49-F238E27FC236}">
                  <a16:creationId xmlns:a16="http://schemas.microsoft.com/office/drawing/2014/main" id="{66010E50-731F-43E5-8CDD-061255B7B1F9}"/>
                </a:ext>
              </a:extLst>
            </p:cNvPr>
            <p:cNvSpPr/>
            <p:nvPr/>
          </p:nvSpPr>
          <p:spPr>
            <a:xfrm>
              <a:off x="5214350" y="2437143"/>
              <a:ext cx="161506" cy="230569"/>
            </a:xfrm>
            <a:prstGeom prst="round2SameRect">
              <a:avLst>
                <a:gd name="adj1" fmla="val 0"/>
                <a:gd name="adj2" fmla="val 30644"/>
              </a:avLst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54725F-D4D0-4ED9-BFAD-D514251995FC}"/>
              </a:ext>
            </a:extLst>
          </p:cNvPr>
          <p:cNvSpPr txBox="1"/>
          <p:nvPr/>
        </p:nvSpPr>
        <p:spPr>
          <a:xfrm>
            <a:off x="6142880" y="1736196"/>
            <a:ext cx="149422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2171186 </a:t>
            </a:r>
            <a:r>
              <a:rPr lang="ko-KR" altLang="en-US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김서희</a:t>
            </a:r>
            <a:endParaRPr lang="en-US" altLang="ko-KR" sz="1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2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Q4.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리스트 총합 구하기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35BE9-05E5-46FC-B95D-DE4B18B9BF95}"/>
              </a:ext>
            </a:extLst>
          </p:cNvPr>
          <p:cNvSpPr txBox="1"/>
          <p:nvPr/>
        </p:nvSpPr>
        <p:spPr>
          <a:xfrm>
            <a:off x="680356" y="1430080"/>
            <a:ext cx="107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다음은 </a:t>
            </a:r>
            <a:r>
              <a:rPr lang="en-US" altLang="ko-KR" b="1" dirty="0">
                <a:latin typeface="-apple-system"/>
              </a:rPr>
              <a:t>A</a:t>
            </a:r>
            <a:r>
              <a:rPr lang="ko-KR" altLang="en-US" b="1" dirty="0">
                <a:latin typeface="-apple-system"/>
              </a:rPr>
              <a:t>학급 학생의 점수를 나타내는 리스트이다</a:t>
            </a:r>
            <a:r>
              <a:rPr lang="en-US" altLang="ko-KR" b="1" dirty="0">
                <a:latin typeface="-apple-system"/>
              </a:rPr>
              <a:t>. </a:t>
            </a:r>
            <a:r>
              <a:rPr lang="ko-KR" altLang="en-US" b="1" dirty="0">
                <a:latin typeface="-apple-system"/>
              </a:rPr>
              <a:t>다음 리스트에서 </a:t>
            </a:r>
            <a:r>
              <a:rPr lang="en-US" altLang="ko-KR" b="1" dirty="0">
                <a:latin typeface="-apple-system"/>
              </a:rPr>
              <a:t>50</a:t>
            </a:r>
            <a:r>
              <a:rPr lang="ko-KR" altLang="en-US" b="1" dirty="0">
                <a:latin typeface="-apple-system"/>
              </a:rPr>
              <a:t>점 이상 점수의 총합을 </a:t>
            </a:r>
            <a:r>
              <a:rPr lang="ko-KR" altLang="en-US" b="1" dirty="0" err="1">
                <a:latin typeface="-apple-system"/>
              </a:rPr>
              <a:t>구하시오</a:t>
            </a:r>
            <a:r>
              <a:rPr lang="en-US" altLang="ko-KR" b="1" dirty="0">
                <a:latin typeface="-apple-system"/>
              </a:rPr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E43B2-2A6F-EECA-D336-9648F0DE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18" y="1960725"/>
            <a:ext cx="5115639" cy="60015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D8333B-45DC-23CA-B1F0-4B4910EC9DF5}"/>
              </a:ext>
            </a:extLst>
          </p:cNvPr>
          <p:cNvGrpSpPr/>
          <p:nvPr/>
        </p:nvGrpSpPr>
        <p:grpSpPr>
          <a:xfrm>
            <a:off x="2337852" y="3429000"/>
            <a:ext cx="5110103" cy="1948744"/>
            <a:chOff x="2145137" y="3429000"/>
            <a:chExt cx="5110103" cy="19487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41F2C9-FF6B-BDF7-ED76-0219FDCBC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5137" y="3429000"/>
              <a:ext cx="3629532" cy="1948744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8664DA-C227-5D57-FD6D-5A8B602DDD65}"/>
                </a:ext>
              </a:extLst>
            </p:cNvPr>
            <p:cNvGrpSpPr/>
            <p:nvPr/>
          </p:nvGrpSpPr>
          <p:grpSpPr>
            <a:xfrm>
              <a:off x="6775554" y="3854330"/>
              <a:ext cx="479686" cy="297946"/>
              <a:chOff x="6333344" y="3554526"/>
              <a:chExt cx="479686" cy="29794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05C8755-AFF7-93BF-480C-48961C856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7332" y="3554526"/>
                <a:ext cx="314369" cy="228632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6D4C4F5-BB04-4E80-A81D-589E2C4406B3}"/>
                  </a:ext>
                </a:extLst>
              </p:cNvPr>
              <p:cNvSpPr/>
              <p:nvPr/>
            </p:nvSpPr>
            <p:spPr>
              <a:xfrm>
                <a:off x="6333344" y="3554526"/>
                <a:ext cx="479686" cy="297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B7B36DC7-0BE1-11E5-6410-70140438200E}"/>
              </a:ext>
            </a:extLst>
          </p:cNvPr>
          <p:cNvSpPr/>
          <p:nvPr/>
        </p:nvSpPr>
        <p:spPr>
          <a:xfrm>
            <a:off x="4065931" y="2795379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Q10.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사칙연산 계산기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35BE9-05E5-46FC-B95D-DE4B18B9BF95}"/>
              </a:ext>
            </a:extLst>
          </p:cNvPr>
          <p:cNvSpPr txBox="1"/>
          <p:nvPr/>
        </p:nvSpPr>
        <p:spPr>
          <a:xfrm>
            <a:off x="2959417" y="1454169"/>
            <a:ext cx="563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다음과 같이 동작하는 클래스 </a:t>
            </a:r>
            <a:r>
              <a:rPr lang="en-US" altLang="ko-KR" b="1" dirty="0">
                <a:latin typeface="-apple-system"/>
              </a:rPr>
              <a:t>Calculator</a:t>
            </a:r>
            <a:r>
              <a:rPr lang="ko-KR" altLang="en-US" b="1" dirty="0">
                <a:latin typeface="-apple-system"/>
              </a:rPr>
              <a:t>를 </a:t>
            </a:r>
            <a:r>
              <a:rPr lang="ko-KR" altLang="en-US" b="1" dirty="0" err="1">
                <a:latin typeface="-apple-system"/>
              </a:rPr>
              <a:t>작성하시오</a:t>
            </a:r>
            <a:r>
              <a:rPr lang="en-US" altLang="ko-KR" b="1" dirty="0">
                <a:latin typeface="-apple-system"/>
              </a:rPr>
              <a:t>.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02DB9-73BB-478F-411F-A6B655A7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78" y="2551705"/>
            <a:ext cx="3935106" cy="3201142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2641E6D-D587-C659-9333-26C77A075E1E}"/>
              </a:ext>
            </a:extLst>
          </p:cNvPr>
          <p:cNvSpPr/>
          <p:nvPr/>
        </p:nvSpPr>
        <p:spPr>
          <a:xfrm rot="16200000">
            <a:off x="5269043" y="3946162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B9D8D0-F872-05AB-62C2-AD1B097DFBF6}"/>
              </a:ext>
            </a:extLst>
          </p:cNvPr>
          <p:cNvGrpSpPr/>
          <p:nvPr/>
        </p:nvGrpSpPr>
        <p:grpSpPr>
          <a:xfrm>
            <a:off x="5715238" y="2448027"/>
            <a:ext cx="5410117" cy="3558398"/>
            <a:chOff x="5715238" y="2448027"/>
            <a:chExt cx="5410117" cy="35583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BE412F6-36D2-FA61-6CBB-8938D2EC80BF}"/>
                </a:ext>
              </a:extLst>
            </p:cNvPr>
            <p:cNvGrpSpPr/>
            <p:nvPr/>
          </p:nvGrpSpPr>
          <p:grpSpPr>
            <a:xfrm>
              <a:off x="10671170" y="2764593"/>
              <a:ext cx="454185" cy="794245"/>
              <a:chOff x="9983485" y="2749603"/>
              <a:chExt cx="454185" cy="79424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8E3701B-7610-F8AB-49F1-E4007589C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3486" y="2781742"/>
                <a:ext cx="428685" cy="762106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FBF28A4-EA7A-139E-FBEA-559271698D0D}"/>
                  </a:ext>
                </a:extLst>
              </p:cNvPr>
              <p:cNvSpPr/>
              <p:nvPr/>
            </p:nvSpPr>
            <p:spPr>
              <a:xfrm>
                <a:off x="9983485" y="2749603"/>
                <a:ext cx="454185" cy="7942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EB6618F-85D2-AB98-9ABB-1C7C851E8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238" y="2448027"/>
              <a:ext cx="4400263" cy="3558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0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Q12.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오류와 예외 처리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35BE9-05E5-46FC-B95D-DE4B18B9BF95}"/>
              </a:ext>
            </a:extLst>
          </p:cNvPr>
          <p:cNvSpPr txBox="1"/>
          <p:nvPr/>
        </p:nvSpPr>
        <p:spPr>
          <a:xfrm>
            <a:off x="2823826" y="1454169"/>
            <a:ext cx="65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다음 코드의 실행 결과를 예측하고 그 이유에 대해 </a:t>
            </a:r>
            <a:r>
              <a:rPr lang="ko-KR" altLang="en-US" b="1" dirty="0" err="1">
                <a:latin typeface="-apple-system"/>
              </a:rPr>
              <a:t>설명하시오</a:t>
            </a:r>
            <a:r>
              <a:rPr lang="en-US" altLang="ko-KR" b="1" dirty="0">
                <a:latin typeface="-apple-system"/>
              </a:rPr>
              <a:t>.</a:t>
            </a:r>
            <a:endParaRPr lang="ko-KR" altLang="en-US" b="1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2641E6D-D587-C659-9333-26C77A075E1E}"/>
              </a:ext>
            </a:extLst>
          </p:cNvPr>
          <p:cNvSpPr/>
          <p:nvPr/>
        </p:nvSpPr>
        <p:spPr>
          <a:xfrm rot="16200000">
            <a:off x="4991725" y="3773776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7C9F5-B31E-6E6F-990D-870F5010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30" y="2051585"/>
            <a:ext cx="3115110" cy="43657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93C8B9D-34E0-1804-DCE5-0130F62E1F43}"/>
              </a:ext>
            </a:extLst>
          </p:cNvPr>
          <p:cNvGrpSpPr/>
          <p:nvPr/>
        </p:nvGrpSpPr>
        <p:grpSpPr>
          <a:xfrm>
            <a:off x="2034205" y="2924498"/>
            <a:ext cx="8831165" cy="2260683"/>
            <a:chOff x="2034205" y="2924498"/>
            <a:chExt cx="8831165" cy="22606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1473651-F5EA-9F1E-423B-112AA76D5861}"/>
                </a:ext>
              </a:extLst>
            </p:cNvPr>
            <p:cNvGrpSpPr/>
            <p:nvPr/>
          </p:nvGrpSpPr>
          <p:grpSpPr>
            <a:xfrm>
              <a:off x="5578436" y="3830916"/>
              <a:ext cx="296301" cy="297946"/>
              <a:chOff x="5722995" y="3421505"/>
              <a:chExt cx="296301" cy="29794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167B902-7287-1F3C-276C-4573EB2DD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99" y="3447738"/>
                <a:ext cx="142895" cy="200053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4221F2-8925-C725-3001-EAE59018846A}"/>
                  </a:ext>
                </a:extLst>
              </p:cNvPr>
              <p:cNvSpPr/>
              <p:nvPr/>
            </p:nvSpPr>
            <p:spPr>
              <a:xfrm>
                <a:off x="5722995" y="3421505"/>
                <a:ext cx="296301" cy="297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49FC65-D4C9-E3CF-5C69-010BC4D4CD91}"/>
                </a:ext>
              </a:extLst>
            </p:cNvPr>
            <p:cNvGrpSpPr/>
            <p:nvPr/>
          </p:nvGrpSpPr>
          <p:grpSpPr>
            <a:xfrm>
              <a:off x="2034205" y="2924498"/>
              <a:ext cx="8831165" cy="2260683"/>
              <a:chOff x="2034205" y="2924498"/>
              <a:chExt cx="8831165" cy="226068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25F603-9E6A-DA0F-82E7-4564355F011E}"/>
                  </a:ext>
                </a:extLst>
              </p:cNvPr>
              <p:cNvSpPr txBox="1"/>
              <p:nvPr/>
            </p:nvSpPr>
            <p:spPr>
              <a:xfrm>
                <a:off x="6211573" y="2924498"/>
                <a:ext cx="4653797" cy="2260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result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의 초기값 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= 0</a:t>
                </a:r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[1, 2, 3] 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중에서 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[3]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값은 존재하지 않으므로 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error -&gt; </a:t>
                </a:r>
                <a:r>
                  <a:rPr lang="en-US" altLang="ko-KR" sz="1600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IndexError</a:t>
                </a:r>
                <a:endParaRPr lang="en-US" altLang="ko-KR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result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에 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이 </a:t>
                </a:r>
                <a:r>
                  <a:rPr lang="ko-KR" altLang="en-US" sz="1600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더해짐</a:t>
                </a:r>
                <a:endParaRPr lang="en-US" altLang="ko-KR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[1, 2, 3][3]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에서 인덱싱 오류가 먼저 발생했으므로 다음 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“a”+1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과 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4/0 </a:t>
                </a:r>
                <a:r>
                  <a:rPr lang="ko-KR" altLang="en-US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오류는 발생</a:t>
                </a:r>
                <a:r>
                  <a:rPr lang="en-US" altLang="ko-KR" sz="1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X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8F99AF8-99DF-AAEB-37D1-EE8F2E70A69F}"/>
                  </a:ext>
                </a:extLst>
              </p:cNvPr>
              <p:cNvSpPr/>
              <p:nvPr/>
            </p:nvSpPr>
            <p:spPr>
              <a:xfrm>
                <a:off x="2034205" y="4744386"/>
                <a:ext cx="1188680" cy="245009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3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6B9065F-1F35-4D9D-A04F-4AE3FDC955C5}"/>
              </a:ext>
            </a:extLst>
          </p:cNvPr>
          <p:cNvSpPr/>
          <p:nvPr/>
        </p:nvSpPr>
        <p:spPr>
          <a:xfrm rot="16200000">
            <a:off x="566754" y="214985"/>
            <a:ext cx="578498" cy="88640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75000">
                <a:srgbClr val="FF7C80"/>
              </a:gs>
              <a:gs pos="75000">
                <a:srgbClr val="FF9999"/>
              </a:gs>
            </a:gsLst>
            <a:lin ang="0" scaled="0"/>
            <a:tileRect/>
          </a:gra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E92E005-03F1-4B0B-B380-72448EEB35E1}"/>
              </a:ext>
            </a:extLst>
          </p:cNvPr>
          <p:cNvSpPr/>
          <p:nvPr/>
        </p:nvSpPr>
        <p:spPr>
          <a:xfrm rot="16200000">
            <a:off x="2075403" y="-751506"/>
            <a:ext cx="434955" cy="28193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00B2CC4-4CB8-4015-B45F-CB8866491A0F}"/>
              </a:ext>
            </a:extLst>
          </p:cNvPr>
          <p:cNvSpPr/>
          <p:nvPr/>
        </p:nvSpPr>
        <p:spPr>
          <a:xfrm rot="16200000">
            <a:off x="1984794" y="-845583"/>
            <a:ext cx="578509" cy="3007540"/>
          </a:xfrm>
          <a:custGeom>
            <a:avLst/>
            <a:gdLst>
              <a:gd name="connsiteX0" fmla="*/ 578509 w 578509"/>
              <a:gd name="connsiteY0" fmla="*/ 1622166 h 3007540"/>
              <a:gd name="connsiteX1" fmla="*/ 578508 w 578509"/>
              <a:gd name="connsiteY1" fmla="*/ 2952911 h 3007540"/>
              <a:gd name="connsiteX2" fmla="*/ 523880 w 578509"/>
              <a:gd name="connsiteY2" fmla="*/ 3007539 h 3007540"/>
              <a:gd name="connsiteX3" fmla="*/ 523881 w 578509"/>
              <a:gd name="connsiteY3" fmla="*/ 3007538 h 3007540"/>
              <a:gd name="connsiteX4" fmla="*/ 469253 w 578509"/>
              <a:gd name="connsiteY4" fmla="*/ 2952910 h 3007540"/>
              <a:gd name="connsiteX5" fmla="*/ 469253 w 578509"/>
              <a:gd name="connsiteY5" fmla="*/ 1622166 h 3007540"/>
              <a:gd name="connsiteX6" fmla="*/ 469253 w 578509"/>
              <a:gd name="connsiteY6" fmla="*/ 1622163 h 3007540"/>
              <a:gd name="connsiteX7" fmla="*/ 469253 w 578509"/>
              <a:gd name="connsiteY7" fmla="*/ 309540 h 3007540"/>
              <a:gd name="connsiteX8" fmla="*/ 289253 w 578509"/>
              <a:gd name="connsiteY8" fmla="*/ 129540 h 3007540"/>
              <a:gd name="connsiteX9" fmla="*/ 109253 w 578509"/>
              <a:gd name="connsiteY9" fmla="*/ 309540 h 3007540"/>
              <a:gd name="connsiteX10" fmla="*/ 109253 w 578509"/>
              <a:gd name="connsiteY10" fmla="*/ 1622149 h 3007540"/>
              <a:gd name="connsiteX11" fmla="*/ 109257 w 578509"/>
              <a:gd name="connsiteY11" fmla="*/ 1622167 h 3007540"/>
              <a:gd name="connsiteX12" fmla="*/ 109256 w 578509"/>
              <a:gd name="connsiteY12" fmla="*/ 2952912 h 3007540"/>
              <a:gd name="connsiteX13" fmla="*/ 54628 w 578509"/>
              <a:gd name="connsiteY13" fmla="*/ 3007540 h 3007540"/>
              <a:gd name="connsiteX14" fmla="*/ 54629 w 578509"/>
              <a:gd name="connsiteY14" fmla="*/ 3007539 h 3007540"/>
              <a:gd name="connsiteX15" fmla="*/ 0 w 578509"/>
              <a:gd name="connsiteY15" fmla="*/ 2952911 h 3007540"/>
              <a:gd name="connsiteX16" fmla="*/ 1 w 578509"/>
              <a:gd name="connsiteY16" fmla="*/ 1622167 h 3007540"/>
              <a:gd name="connsiteX17" fmla="*/ 3 w 578509"/>
              <a:gd name="connsiteY17" fmla="*/ 1622154 h 3007540"/>
              <a:gd name="connsiteX18" fmla="*/ 3 w 578509"/>
              <a:gd name="connsiteY18" fmla="*/ 289249 h 3007540"/>
              <a:gd name="connsiteX19" fmla="*/ 289252 w 578509"/>
              <a:gd name="connsiteY19" fmla="*/ 0 h 3007540"/>
              <a:gd name="connsiteX20" fmla="*/ 578501 w 578509"/>
              <a:gd name="connsiteY20" fmla="*/ 289249 h 3007540"/>
              <a:gd name="connsiteX21" fmla="*/ 578501 w 578509"/>
              <a:gd name="connsiteY21" fmla="*/ 1622128 h 30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509" h="3007540">
                <a:moveTo>
                  <a:pt x="578509" y="1622166"/>
                </a:moveTo>
                <a:cubicBezTo>
                  <a:pt x="578509" y="2065748"/>
                  <a:pt x="578508" y="2509329"/>
                  <a:pt x="578508" y="2952911"/>
                </a:cubicBezTo>
                <a:cubicBezTo>
                  <a:pt x="578508" y="2983081"/>
                  <a:pt x="554050" y="3007539"/>
                  <a:pt x="523880" y="3007539"/>
                </a:cubicBezTo>
                <a:lnTo>
                  <a:pt x="523881" y="3007538"/>
                </a:lnTo>
                <a:cubicBezTo>
                  <a:pt x="493711" y="3007538"/>
                  <a:pt x="469253" y="2983080"/>
                  <a:pt x="469253" y="2952910"/>
                </a:cubicBezTo>
                <a:lnTo>
                  <a:pt x="469253" y="1622166"/>
                </a:lnTo>
                <a:lnTo>
                  <a:pt x="469253" y="1622163"/>
                </a:lnTo>
                <a:lnTo>
                  <a:pt x="469253" y="309540"/>
                </a:lnTo>
                <a:cubicBezTo>
                  <a:pt x="469253" y="210129"/>
                  <a:pt x="388664" y="129540"/>
                  <a:pt x="289253" y="129540"/>
                </a:cubicBezTo>
                <a:cubicBezTo>
                  <a:pt x="189842" y="129540"/>
                  <a:pt x="109253" y="210129"/>
                  <a:pt x="109253" y="309540"/>
                </a:cubicBezTo>
                <a:lnTo>
                  <a:pt x="109253" y="1622149"/>
                </a:lnTo>
                <a:lnTo>
                  <a:pt x="109257" y="1622167"/>
                </a:lnTo>
                <a:cubicBezTo>
                  <a:pt x="109257" y="2065749"/>
                  <a:pt x="109256" y="2509330"/>
                  <a:pt x="109256" y="2952912"/>
                </a:cubicBezTo>
                <a:cubicBezTo>
                  <a:pt x="109256" y="2983082"/>
                  <a:pt x="84798" y="3007540"/>
                  <a:pt x="54628" y="3007540"/>
                </a:cubicBezTo>
                <a:lnTo>
                  <a:pt x="54629" y="3007539"/>
                </a:lnTo>
                <a:cubicBezTo>
                  <a:pt x="24459" y="3007539"/>
                  <a:pt x="0" y="2983081"/>
                  <a:pt x="0" y="2952911"/>
                </a:cubicBezTo>
                <a:lnTo>
                  <a:pt x="1" y="1622167"/>
                </a:lnTo>
                <a:lnTo>
                  <a:pt x="3" y="1622154"/>
                </a:lnTo>
                <a:lnTo>
                  <a:pt x="3" y="289249"/>
                </a:lnTo>
                <a:cubicBezTo>
                  <a:pt x="3" y="129501"/>
                  <a:pt x="129504" y="0"/>
                  <a:pt x="289252" y="0"/>
                </a:cubicBezTo>
                <a:cubicBezTo>
                  <a:pt x="449000" y="0"/>
                  <a:pt x="578501" y="129501"/>
                  <a:pt x="578501" y="289249"/>
                </a:cubicBezTo>
                <a:lnTo>
                  <a:pt x="578501" y="1622128"/>
                </a:lnTo>
                <a:close/>
              </a:path>
            </a:pathLst>
          </a:custGeom>
          <a:solidFill>
            <a:srgbClr val="FF9999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D79E6C-F202-45E9-9842-FDE611A5693D}"/>
              </a:ext>
            </a:extLst>
          </p:cNvPr>
          <p:cNvCxnSpPr>
            <a:cxnSpLocks/>
          </p:cNvCxnSpPr>
          <p:nvPr/>
        </p:nvCxnSpPr>
        <p:spPr>
          <a:xfrm rot="16200000">
            <a:off x="2538513" y="-106358"/>
            <a:ext cx="0" cy="1692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5C9A1E-18C3-4829-9A14-486C3EA691CD}"/>
              </a:ext>
            </a:extLst>
          </p:cNvPr>
          <p:cNvCxnSpPr>
            <a:cxnSpLocks/>
          </p:cNvCxnSpPr>
          <p:nvPr/>
        </p:nvCxnSpPr>
        <p:spPr>
          <a:xfrm rot="16200000">
            <a:off x="1656752" y="195087"/>
            <a:ext cx="0" cy="90000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42652C-BF6A-4979-951E-EE327AECEB9E}"/>
              </a:ext>
            </a:extLst>
          </p:cNvPr>
          <p:cNvCxnSpPr>
            <a:cxnSpLocks/>
          </p:cNvCxnSpPr>
          <p:nvPr/>
        </p:nvCxnSpPr>
        <p:spPr>
          <a:xfrm rot="16200000">
            <a:off x="6067523" y="-4956562"/>
            <a:ext cx="0" cy="118080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66010E50-731F-43E5-8CDD-061255B7B1F9}"/>
              </a:ext>
            </a:extLst>
          </p:cNvPr>
          <p:cNvSpPr/>
          <p:nvPr/>
        </p:nvSpPr>
        <p:spPr>
          <a:xfrm>
            <a:off x="1280948" y="645083"/>
            <a:ext cx="187012" cy="230569"/>
          </a:xfrm>
          <a:prstGeom prst="round2SameRect">
            <a:avLst>
              <a:gd name="adj1" fmla="val 0"/>
              <a:gd name="adj2" fmla="val 30644"/>
            </a:avLst>
          </a:prstGeom>
          <a:solidFill>
            <a:srgbClr val="FF5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065931" y="335108"/>
            <a:ext cx="728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Q18. </a:t>
            </a:r>
            <a:r>
              <a:rPr lang="ko-KR" altLang="en-US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 검색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570BC8-A4F1-469A-94BD-0C07A545AFD9}"/>
              </a:ext>
            </a:extLst>
          </p:cNvPr>
          <p:cNvCxnSpPr>
            <a:cxnSpLocks/>
          </p:cNvCxnSpPr>
          <p:nvPr/>
        </p:nvCxnSpPr>
        <p:spPr>
          <a:xfrm rot="16200000">
            <a:off x="8955238" y="-2230283"/>
            <a:ext cx="0" cy="6480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35BE9-05E5-46FC-B95D-DE4B18B9BF95}"/>
              </a:ext>
            </a:extLst>
          </p:cNvPr>
          <p:cNvSpPr txBox="1"/>
          <p:nvPr/>
        </p:nvSpPr>
        <p:spPr>
          <a:xfrm>
            <a:off x="4270037" y="1541058"/>
            <a:ext cx="36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apple-system"/>
              </a:rPr>
              <a:t>다음 코드의 결과값은 무엇일까</a:t>
            </a:r>
            <a:r>
              <a:rPr lang="en-US" altLang="ko-KR" b="1" dirty="0">
                <a:latin typeface="-apple-system"/>
              </a:rPr>
              <a:t>?</a:t>
            </a:r>
            <a:endParaRPr lang="ko-KR" altLang="en-US" b="1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2641E6D-D587-C659-9333-26C77A075E1E}"/>
              </a:ext>
            </a:extLst>
          </p:cNvPr>
          <p:cNvSpPr/>
          <p:nvPr/>
        </p:nvSpPr>
        <p:spPr>
          <a:xfrm rot="16200000">
            <a:off x="4706911" y="3609100"/>
            <a:ext cx="149901" cy="41222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29F41-84DB-409F-8521-2CD25409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9" y="3080911"/>
            <a:ext cx="3261591" cy="161850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000C69-BDA0-EE0D-620E-7AFC8CE754AE}"/>
              </a:ext>
            </a:extLst>
          </p:cNvPr>
          <p:cNvGrpSpPr/>
          <p:nvPr/>
        </p:nvGrpSpPr>
        <p:grpSpPr>
          <a:xfrm>
            <a:off x="5265832" y="2767317"/>
            <a:ext cx="3689406" cy="2095792"/>
            <a:chOff x="5265832" y="2767317"/>
            <a:chExt cx="3689406" cy="20957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79232E-0907-2DCD-A8D0-7D6C2CC02576}"/>
                </a:ext>
              </a:extLst>
            </p:cNvPr>
            <p:cNvGrpSpPr/>
            <p:nvPr/>
          </p:nvGrpSpPr>
          <p:grpSpPr>
            <a:xfrm>
              <a:off x="5265832" y="3666240"/>
              <a:ext cx="306222" cy="297946"/>
              <a:chOff x="5935029" y="3280026"/>
              <a:chExt cx="306222" cy="29794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8297BB5-525E-1D86-489F-9415806ED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2157" y="3333736"/>
                <a:ext cx="247685" cy="190527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F36D3BE-46CC-AD7B-71F5-DC18A4E48A74}"/>
                  </a:ext>
                </a:extLst>
              </p:cNvPr>
              <p:cNvSpPr/>
              <p:nvPr/>
            </p:nvSpPr>
            <p:spPr>
              <a:xfrm>
                <a:off x="5935029" y="3280026"/>
                <a:ext cx="306222" cy="297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8C4B669-7953-49BC-1DDB-CBBAF468C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3497" y="2767317"/>
              <a:ext cx="2981741" cy="2095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6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DA22E99-D2FA-43A6-AB39-3694D725A31A}"/>
              </a:ext>
            </a:extLst>
          </p:cNvPr>
          <p:cNvSpPr txBox="1"/>
          <p:nvPr/>
        </p:nvSpPr>
        <p:spPr>
          <a:xfrm>
            <a:off x="4894937" y="2773628"/>
            <a:ext cx="240212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9737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133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김서희</cp:lastModifiedBy>
  <cp:revision>14</cp:revision>
  <dcterms:created xsi:type="dcterms:W3CDTF">2020-12-17T02:00:30Z</dcterms:created>
  <dcterms:modified xsi:type="dcterms:W3CDTF">2022-05-04T12:53:14Z</dcterms:modified>
</cp:coreProperties>
</file>