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1_14C3C7D6.xml" ContentType="application/vnd.ms-powerpoint.comments+xml"/>
  <Override PartName="/ppt/comments/modernComment_10D_746FF832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56" r:id="rId4"/>
    <p:sldId id="269" r:id="rId5"/>
    <p:sldId id="27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3454245-CAAD-2C9F-39F1-C8D868493D78}" name="장한성/22000638" initials="학장" userId="S::22000638@handong.ac.kr::2ccc565d-190c-46e0-817c-336ed8e6569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8/10/relationships/authors" Target="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modernComment_101_14C3C7D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49E893B-954A-48AC-97CE-C6E6D150BD29}" authorId="{C3454245-CAAD-2C9F-39F1-C8D868493D78}" created="2025-03-15T04:23:43.712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48374998" sldId="257"/>
      <ac:spMk id="5" creationId="{00000000-0000-0000-0000-000000000000}"/>
      <ac:txMk cp="0" len="60">
        <ac:context len="237" hash="3170437874"/>
      </ac:txMk>
    </ac:txMkLst>
    <p188:pos x="5710976" y="471319"/>
    <p188:txBody>
      <a:bodyPr/>
      <a:lstStyle/>
      <a:p>
        <a:r>
          <a:rPr lang="ko-KR" altLang="en-US"/>
          <a:t>컴퓨터 화면에서 보이는 화면 / 모바일상에서의 이모지 처리가 되고 있습니다. 
현재 요청하신대로 동일한 숫자 이모지를 사용하여 작업하였습니다. 
모바일로 접속하였을때는 이모지가 잘 출력되지만, 컴퓨터상으로는 해당 이모지가 보이지 않는것을 확인하여 
사용자가 컴퓨터로 접속하는 것을 고려한다면 이모지가 아닌 숫자표기를 하는 버전으로 변경하겠습니다. (회신에 따라서 결정) 
</a:t>
        </a:r>
      </a:p>
    </p188:txBody>
  </p188:cm>
</p188:cmLst>
</file>

<file path=ppt/comments/modernComment_10D_746FF83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15AB394-4453-4196-9C36-04EFDDBCF845}" authorId="{C3454245-CAAD-2C9F-39F1-C8D868493D78}" created="2025-03-15T05:27:28.43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953495090" sldId="269"/>
      <ac:spMk id="5" creationId="{00000000-0000-0000-0000-000000000000}"/>
      <ac:txMk cp="13">
        <ac:context len="182" hash="369603251"/>
      </ac:txMk>
    </ac:txMkLst>
    <p188:pos x="3604556" y="1204190"/>
    <p188:txBody>
      <a:bodyPr/>
      <a:lstStyle/>
      <a:p>
        <a:r>
          <a:rPr lang="ko-KR" altLang="en-US"/>
          <a:t>공백 포함 15자 글자 제한이 있어 불가능</a:t>
        </a:r>
      </a:p>
    </p188:txBody>
  </p188:cm>
  <p188:cm id="{DC1D7EF1-7B4B-40B9-9FCC-3936A18373F9}" authorId="{C3454245-CAAD-2C9F-39F1-C8D868493D78}" created="2025-03-15T05:29:31.142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953495090" sldId="269"/>
      <ac:spMk id="5" creationId="{00000000-0000-0000-0000-000000000000}"/>
      <ac:txMk cp="41">
        <ac:context len="182" hash="369603251"/>
      </ac:txMk>
    </ac:txMkLst>
    <p188:pos x="5088972" y="2522351"/>
    <p188:txBody>
      <a:bodyPr/>
      <a:lstStyle/>
      <a:p>
        <a:r>
          <a:rPr lang="ko-KR" altLang="en-US"/>
          <a:t>1자 글자제한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766C0-9AD1-413B-A685-2A45CE5BF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4AF622-96D8-399C-D0A5-D4571424E0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5CF618-299E-34D9-E67D-32D545DF8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4022-AD82-49D1-989E-7F7E7E19B0DD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79E098-06D8-F719-FF1F-2B6F71341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179D40-BD71-2C0C-1EB1-2CB3C7AF4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019D-67DC-4B81-B02B-CA1B008BA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27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AE31B3-5FA0-6A51-397B-B2252490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156224-C0C1-4B2A-A805-B75741BA0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AB8515-C2A3-39F2-028C-7B6D4ECA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4022-AD82-49D1-989E-7F7E7E19B0DD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D1C5A7-F65E-4A24-21CD-45CCB014F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B32585-621C-4DB6-0874-E1F9D6354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019D-67DC-4B81-B02B-CA1B008BA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788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B4C273-2287-3C51-127F-64C2A365DC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4893F3-97DA-546A-9EC0-95E16393A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89980E-BE52-AB05-C352-0E45DB986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4022-AD82-49D1-989E-7F7E7E19B0DD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32931B-6C43-5B2A-BE6A-0AD915A9F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9154E6-A6D6-1880-16ED-F9C85A34F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019D-67DC-4B81-B02B-CA1B008BA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511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37CF5-D2A7-23AF-D040-7C8569C3B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D42D4A-C9AA-E044-73CE-27B7AAA8B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4CDED3-1EDE-A03A-C612-03CD14BB8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4022-AD82-49D1-989E-7F7E7E19B0DD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64291E-D17D-4C36-E5BD-0134F41C6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31874D-7428-576F-2C92-104CBF642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019D-67DC-4B81-B02B-CA1B008BA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031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B2E97C-9752-F4D9-7813-A97EF866A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C6CC48-4EC3-C045-6483-07DF9735F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51D1A9-6EA5-8AD1-9ACE-A2A5E5F2C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4022-AD82-49D1-989E-7F7E7E19B0DD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747632-BD24-B328-E353-A3F0CEE2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86E242-1B89-0AD7-2546-D0BCD7A7F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019D-67DC-4B81-B02B-CA1B008BA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024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C891BC-5C4E-84F2-734B-40A339047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B33A89-F681-6F99-983B-C04AE109C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6F1F6F-3310-0813-2050-598A77D1B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4E5A2B-6973-7ACC-0952-A33EB2062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4022-AD82-49D1-989E-7F7E7E19B0DD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5832F8-C5EC-FC82-5FD1-B72EEA980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6862C9-81FA-AF1A-C4F5-0D438CDCE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019D-67DC-4B81-B02B-CA1B008BA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810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9393A-9696-9F83-D2B6-3D2E9E2AA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816EC6-879A-9868-5F00-8D26A982E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FCD372-EC65-47C8-F5B6-A3A59516B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E618BD-38CF-3C54-7364-36A6287FF1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F8606F-21E5-CE6B-1BBA-02F479CA29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B56EDC-8E74-8ECE-C202-2E6BBAC6D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4022-AD82-49D1-989E-7F7E7E19B0DD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8E0A264-6349-5433-F2F0-E44124E1C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7A4889-A6F6-4FBC-D878-1396D2B4D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019D-67DC-4B81-B02B-CA1B008BA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858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533C7-AE2A-0146-9149-1B14F6B89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2BBD89-A653-E0D9-7D6B-16F85F3EE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4022-AD82-49D1-989E-7F7E7E19B0DD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C1E053-5712-84D4-ADAC-B33B8635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0E3133-A3CE-8925-86A0-458967600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019D-67DC-4B81-B02B-CA1B008BA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472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2C991F-65F0-BADB-7938-BD9375282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4022-AD82-49D1-989E-7F7E7E19B0DD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CD0F81-2E21-3877-DB5C-FE9B0E1CF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16B02D-B97F-67C5-4666-3BE1AB649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019D-67DC-4B81-B02B-CA1B008BA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344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56CFBC-09B5-D8D7-85D8-608572C7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30D79C-F801-E0BF-CD86-09534DB25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BF1627-CA52-1BE3-C3E2-374CF2279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899207-40F4-AF6B-B470-D7060F2B4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4022-AD82-49D1-989E-7F7E7E19B0DD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C79343-CB4C-7CC8-BDD4-A8AC8F0FC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06F2F6-42C5-E61B-AF7F-9F8683273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019D-67DC-4B81-B02B-CA1B008BA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506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CB9A4-7218-121E-57D1-69660F9CD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8F9B18-0121-9D60-0A9C-599E58273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12F961-27BD-D9C0-527C-CA46D269B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430373-B5AE-AD17-8055-A4BAAFF8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4022-AD82-49D1-989E-7F7E7E19B0DD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1CF7A9-BB22-55C7-2BC4-02D65E670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389CF9-E408-5BD6-E7EF-1184C3107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019D-67DC-4B81-B02B-CA1B008BA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64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1CAB2D-7A8F-29AA-E479-17E5AC135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14E148-D3AB-F75D-CC92-A93158295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E5998F-4436-5B18-8219-98F1DF3451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274022-AD82-49D1-989E-7F7E7E19B0DD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700A7A-227A-AF2A-9224-A38A5CFF1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2EC29D-7E82-20A6-5AEF-AA7ADC4C6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A1019D-67DC-4B81-B02B-CA1B008BA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61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1_14C3C7D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8/10/relationships/comments" Target="../comments/modernComment_10D_746FF8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165" y="989215"/>
            <a:ext cx="3010570" cy="406074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203767" y="631767"/>
            <a:ext cx="5835535" cy="47465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chemeClr val="tx1"/>
                </a:solidFill>
                <a:highlight>
                  <a:srgbClr val="FFFF00"/>
                </a:highlight>
              </a:rPr>
              <a:t>숫자와 글자 구분 어려움</a:t>
            </a:r>
            <a:endParaRPr lang="en-US" altLang="ko-KR" sz="20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  <a:highlight>
                  <a:srgbClr val="FFFF00"/>
                </a:highlight>
              </a:rPr>
              <a:t>-&gt; </a:t>
            </a:r>
            <a:r>
              <a:rPr lang="ko-KR" altLang="en-US" sz="2000" dirty="0" err="1">
                <a:solidFill>
                  <a:schemeClr val="tx1"/>
                </a:solidFill>
                <a:highlight>
                  <a:srgbClr val="FFFF00"/>
                </a:highlight>
              </a:rPr>
              <a:t>비교과</a:t>
            </a:r>
            <a:r>
              <a:rPr lang="ko-KR" altLang="en-US" sz="2000" dirty="0">
                <a:solidFill>
                  <a:schemeClr val="tx1"/>
                </a:solidFill>
                <a:highlight>
                  <a:srgbClr val="FFFF00"/>
                </a:highlight>
              </a:rPr>
              <a:t> 프로그램 신청 취소 방법 내에 나온 숫자 이모티콘으로 표기해 주기 바람</a:t>
            </a:r>
            <a:endParaRPr lang="en-US" altLang="ko-KR" sz="20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2. </a:t>
            </a:r>
            <a:r>
              <a:rPr lang="ko-KR" altLang="en-US" sz="2000" dirty="0" err="1">
                <a:solidFill>
                  <a:schemeClr val="tx1"/>
                </a:solidFill>
              </a:rPr>
              <a:t>취업집중반</a:t>
            </a:r>
            <a:r>
              <a:rPr lang="ko-KR" altLang="en-US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BMJ -&gt; “BMJ”    </a:t>
            </a:r>
            <a:r>
              <a:rPr lang="ko-KR" altLang="en-US" sz="2000" dirty="0">
                <a:solidFill>
                  <a:schemeClr val="tx1"/>
                </a:solidFill>
              </a:rPr>
              <a:t>으로 수정</a:t>
            </a:r>
            <a:endParaRPr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3. “BMJ : </a:t>
            </a:r>
            <a:r>
              <a:rPr lang="ko-KR" altLang="en-US" sz="2000" dirty="0">
                <a:solidFill>
                  <a:schemeClr val="tx1"/>
                </a:solidFill>
              </a:rPr>
              <a:t>최대 </a:t>
            </a:r>
            <a:r>
              <a:rPr lang="en-US" altLang="ko-KR" sz="2000" dirty="0">
                <a:solidFill>
                  <a:schemeClr val="tx1"/>
                </a:solidFill>
              </a:rPr>
              <a:t>20</a:t>
            </a:r>
            <a:r>
              <a:rPr lang="ko-KR" altLang="en-US" sz="2000" dirty="0">
                <a:solidFill>
                  <a:schemeClr val="tx1"/>
                </a:solidFill>
              </a:rPr>
              <a:t>점</a:t>
            </a:r>
            <a:r>
              <a:rPr lang="en-US" altLang="ko-KR" sz="2000" dirty="0">
                <a:solidFill>
                  <a:schemeClr val="tx1"/>
                </a:solidFill>
              </a:rPr>
              <a:t>”(</a:t>
            </a:r>
            <a:r>
              <a:rPr lang="ko-KR" altLang="en-US" sz="2000" dirty="0">
                <a:solidFill>
                  <a:schemeClr val="tx1"/>
                </a:solidFill>
              </a:rPr>
              <a:t>활동에 따른 차등 부과</a:t>
            </a:r>
            <a:r>
              <a:rPr lang="en-US" altLang="ko-KR" sz="2000" dirty="0">
                <a:solidFill>
                  <a:schemeClr val="tx1"/>
                </a:solidFill>
              </a:rPr>
              <a:t>) </a:t>
            </a:r>
            <a:r>
              <a:rPr lang="ko-KR" altLang="en-US" sz="2000" dirty="0">
                <a:solidFill>
                  <a:schemeClr val="tx1"/>
                </a:solidFill>
              </a:rPr>
              <a:t>으로 수정</a:t>
            </a:r>
            <a:endParaRPr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4. </a:t>
            </a:r>
            <a:r>
              <a:rPr lang="ko-KR" altLang="en-US" sz="2000" dirty="0">
                <a:solidFill>
                  <a:schemeClr val="tx1"/>
                </a:solidFill>
              </a:rPr>
              <a:t>취업동아리 </a:t>
            </a:r>
            <a:r>
              <a:rPr lang="en-US" altLang="ko-KR" sz="2000" dirty="0">
                <a:solidFill>
                  <a:schemeClr val="tx1"/>
                </a:solidFill>
              </a:rPr>
              <a:t>-&gt; “Career-</a:t>
            </a:r>
            <a:r>
              <a:rPr lang="en-US" altLang="ko-KR" sz="2000" dirty="0" err="1">
                <a:solidFill>
                  <a:schemeClr val="tx1"/>
                </a:solidFill>
              </a:rPr>
              <a:t>ing</a:t>
            </a:r>
            <a:r>
              <a:rPr lang="en-US" altLang="ko-KR" sz="2000" dirty="0">
                <a:solidFill>
                  <a:schemeClr val="tx1"/>
                </a:solidFill>
              </a:rPr>
              <a:t>”   </a:t>
            </a:r>
            <a:r>
              <a:rPr lang="ko-KR" altLang="en-US" sz="2000" dirty="0">
                <a:solidFill>
                  <a:schemeClr val="tx1"/>
                </a:solidFill>
              </a:rPr>
              <a:t>으로 수정</a:t>
            </a:r>
            <a:endParaRPr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5. “</a:t>
            </a:r>
            <a:r>
              <a:rPr lang="ko-KR" altLang="en-US" sz="2000" dirty="0">
                <a:solidFill>
                  <a:schemeClr val="tx1"/>
                </a:solidFill>
              </a:rPr>
              <a:t>취업 및 인턴 </a:t>
            </a:r>
            <a:r>
              <a:rPr lang="en-US" altLang="ko-KR" sz="2000" dirty="0">
                <a:solidFill>
                  <a:schemeClr val="tx1"/>
                </a:solidFill>
              </a:rPr>
              <a:t>: 5</a:t>
            </a:r>
            <a:r>
              <a:rPr lang="ko-KR" altLang="en-US" sz="2000" dirty="0">
                <a:solidFill>
                  <a:schemeClr val="tx1"/>
                </a:solidFill>
              </a:rPr>
              <a:t>점</a:t>
            </a:r>
            <a:r>
              <a:rPr lang="en-US" altLang="ko-KR" sz="2000" dirty="0">
                <a:solidFill>
                  <a:schemeClr val="tx1"/>
                </a:solidFill>
              </a:rPr>
              <a:t>”</a:t>
            </a:r>
            <a:r>
              <a:rPr lang="ko-KR" altLang="en-US" sz="2000" dirty="0">
                <a:solidFill>
                  <a:schemeClr val="tx1"/>
                </a:solidFill>
              </a:rPr>
              <a:t>   으로 수정</a:t>
            </a:r>
            <a:endParaRPr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6. “</a:t>
            </a:r>
            <a:r>
              <a:rPr lang="ko-KR" altLang="en-US" sz="2000" dirty="0">
                <a:solidFill>
                  <a:schemeClr val="tx1"/>
                </a:solidFill>
              </a:rPr>
              <a:t>자격증 취득 </a:t>
            </a:r>
            <a:r>
              <a:rPr lang="en-US" altLang="ko-KR" sz="2000" dirty="0">
                <a:solidFill>
                  <a:schemeClr val="tx1"/>
                </a:solidFill>
              </a:rPr>
              <a:t>: 10</a:t>
            </a:r>
            <a:r>
              <a:rPr lang="ko-KR" altLang="en-US" sz="2000" dirty="0">
                <a:solidFill>
                  <a:schemeClr val="tx1"/>
                </a:solidFill>
              </a:rPr>
              <a:t>점 </a:t>
            </a:r>
            <a:r>
              <a:rPr lang="en-US" altLang="ko-KR" sz="2000" dirty="0">
                <a:solidFill>
                  <a:schemeClr val="tx1"/>
                </a:solidFill>
              </a:rPr>
              <a:t>~ 30</a:t>
            </a:r>
            <a:r>
              <a:rPr lang="ko-KR" altLang="en-US" sz="2000" dirty="0">
                <a:solidFill>
                  <a:schemeClr val="tx1"/>
                </a:solidFill>
              </a:rPr>
              <a:t>점 </a:t>
            </a:r>
            <a:r>
              <a:rPr lang="en-US" altLang="ko-KR" sz="2000" dirty="0">
                <a:solidFill>
                  <a:schemeClr val="tx1"/>
                </a:solidFill>
              </a:rPr>
              <a:t>(</a:t>
            </a:r>
            <a:r>
              <a:rPr lang="ko-KR" altLang="en-US" sz="2000" dirty="0" err="1">
                <a:solidFill>
                  <a:schemeClr val="tx1"/>
                </a:solidFill>
              </a:rPr>
              <a:t>지급기준에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의거하여 지급</a:t>
            </a:r>
            <a:r>
              <a:rPr lang="en-US" altLang="ko-KR" sz="2000" dirty="0">
                <a:solidFill>
                  <a:schemeClr val="tx1"/>
                </a:solidFill>
              </a:rPr>
              <a:t>)”   </a:t>
            </a:r>
            <a:r>
              <a:rPr lang="ko-KR" altLang="en-US" sz="2000" dirty="0">
                <a:solidFill>
                  <a:schemeClr val="tx1"/>
                </a:solidFill>
              </a:rPr>
              <a:t>으로 수정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996165" y="989215"/>
            <a:ext cx="416999" cy="83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501450" y="3474720"/>
            <a:ext cx="67401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A9A7820-7613-9212-FC6D-E66E2B6EA1ED}"/>
              </a:ext>
            </a:extLst>
          </p:cNvPr>
          <p:cNvSpPr txBox="1"/>
          <p:nvPr/>
        </p:nvSpPr>
        <p:spPr>
          <a:xfrm>
            <a:off x="438591" y="229122"/>
            <a:ext cx="47997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피드백 </a:t>
            </a:r>
            <a:r>
              <a:rPr lang="en-US" altLang="ko-KR" sz="2500" b="1" dirty="0"/>
              <a:t>slide 1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34837499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폰트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262DBCB-F893-C5D2-811B-A3E38D515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064" y="615383"/>
            <a:ext cx="8557872" cy="56272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59FC78-1D83-A88E-5576-52F194FF64E8}"/>
              </a:ext>
            </a:extLst>
          </p:cNvPr>
          <p:cNvSpPr txBox="1"/>
          <p:nvPr/>
        </p:nvSpPr>
        <p:spPr>
          <a:xfrm>
            <a:off x="6580544" y="164622"/>
            <a:ext cx="2481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(</a:t>
            </a:r>
            <a:r>
              <a:rPr lang="ko-KR" altLang="en-US" sz="2000" b="1" dirty="0"/>
              <a:t>우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모바일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화면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F286C0-890B-9A7A-AA62-B9655979DC6C}"/>
              </a:ext>
            </a:extLst>
          </p:cNvPr>
          <p:cNvSpPr txBox="1"/>
          <p:nvPr/>
        </p:nvSpPr>
        <p:spPr>
          <a:xfrm>
            <a:off x="2449032" y="164622"/>
            <a:ext cx="2481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(</a:t>
            </a:r>
            <a:r>
              <a:rPr lang="ko-KR" altLang="en-US" sz="2000" b="1" dirty="0"/>
              <a:t>좌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데스크탑</a:t>
            </a:r>
            <a:r>
              <a:rPr lang="en-US" altLang="ko-KR" sz="2000" b="1" dirty="0"/>
              <a:t>  </a:t>
            </a:r>
            <a:r>
              <a:rPr lang="ko-KR" altLang="en-US" sz="2000" b="1" dirty="0"/>
              <a:t>화면</a:t>
            </a:r>
          </a:p>
        </p:txBody>
      </p:sp>
    </p:spTree>
    <p:extLst>
      <p:ext uri="{BB962C8B-B14F-4D97-AF65-F5344CB8AC3E}">
        <p14:creationId xmlns:p14="http://schemas.microsoft.com/office/powerpoint/2010/main" val="1138912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소프트웨어, 운영 체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A3114AA-83DF-2043-E63F-576C29F6E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02" y="782516"/>
            <a:ext cx="6614361" cy="57199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3026CF-80B1-4147-F2EC-E32AF0F2BA17}"/>
              </a:ext>
            </a:extLst>
          </p:cNvPr>
          <p:cNvSpPr txBox="1"/>
          <p:nvPr/>
        </p:nvSpPr>
        <p:spPr>
          <a:xfrm>
            <a:off x="340241" y="180753"/>
            <a:ext cx="6528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highlight>
                  <a:srgbClr val="FFFF00"/>
                </a:highlight>
              </a:rPr>
              <a:t>대안</a:t>
            </a:r>
            <a:r>
              <a:rPr lang="en-US" altLang="ko-KR" dirty="0"/>
              <a:t>, </a:t>
            </a:r>
            <a:r>
              <a:rPr lang="ko-KR" altLang="en-US" dirty="0"/>
              <a:t>데스크탑 </a:t>
            </a:r>
            <a:r>
              <a:rPr lang="en-US" altLang="ko-KR" dirty="0"/>
              <a:t>/ </a:t>
            </a:r>
            <a:r>
              <a:rPr lang="ko-KR" altLang="en-US" dirty="0"/>
              <a:t>모바일 버전 통일된 화면을 희망하는 경우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54815" y="1292469"/>
            <a:ext cx="3367454" cy="3200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학생들 눈에 띄는 숫자 표기 다른 방법은 없을까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481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087" y="1616637"/>
            <a:ext cx="1962424" cy="279121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587262" y="212285"/>
            <a:ext cx="7523498" cy="7566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endParaRPr lang="en-US" altLang="ko-KR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아래와 같이 수정해줘</a:t>
            </a:r>
            <a:endParaRPr lang="en-US" altLang="ko-KR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kern="0" dirty="0" err="1">
                <a:solidFill>
                  <a:srgbClr val="00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원스탑</a:t>
            </a:r>
            <a:r>
              <a:rPr lang="ko-KR" altLang="en-US" kern="0" dirty="0">
                <a:solidFill>
                  <a:srgbClr val="00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진로</a:t>
            </a:r>
            <a:r>
              <a:rPr lang="en-US" altLang="ko-KR" kern="0" dirty="0">
                <a:solidFill>
                  <a:srgbClr val="00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kern="0" dirty="0">
                <a:solidFill>
                  <a:srgbClr val="00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취업 서비스</a:t>
            </a:r>
            <a:r>
              <a:rPr lang="en-US" altLang="ko-KR" kern="0" dirty="0">
                <a:solidFill>
                  <a:srgbClr val="00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algn="just" fontAlgn="base">
              <a:lnSpc>
                <a:spcPct val="160000"/>
              </a:lnSpc>
            </a:pPr>
            <a:endParaRPr lang="en-US" altLang="ko-KR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 </a:t>
            </a:r>
            <a:endParaRPr lang="en-US" altLang="ko-KR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장소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kern="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한동대</a:t>
            </a:r>
            <a:r>
              <a:rPr lang="ko-KR" altLang="en-US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kern="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산학협력관</a:t>
            </a:r>
            <a:r>
              <a:rPr lang="ko-KR" altLang="en-US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104</a:t>
            </a:r>
            <a:r>
              <a:rPr lang="ko-KR" altLang="en-US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  </a:t>
            </a:r>
            <a:endParaRPr lang="en-US" altLang="ko-KR" kern="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한성아 산악협력관으로 되어 있어 </a:t>
            </a:r>
            <a:r>
              <a:rPr lang="en-US" altLang="ko-KR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kern="0" dirty="0" err="1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한동대</a:t>
            </a:r>
            <a:r>
              <a:rPr lang="ko-KR" altLang="en-US" kern="0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kern="0" dirty="0" err="1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산학협력관</a:t>
            </a:r>
            <a:r>
              <a:rPr lang="ko-KR" altLang="en-US" kern="0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kern="0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104</a:t>
            </a:r>
            <a:r>
              <a:rPr lang="ko-KR" altLang="en-US" kern="0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호</a:t>
            </a:r>
            <a:r>
              <a:rPr lang="en-US" altLang="ko-KR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＂</a:t>
            </a:r>
            <a:r>
              <a:rPr lang="ko-KR" altLang="en-US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수정해줘</a:t>
            </a:r>
            <a:endParaRPr lang="en-US" altLang="ko-KR" kern="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fontAlgn="base">
              <a:lnSpc>
                <a:spcPct val="160000"/>
              </a:lnSpc>
            </a:pPr>
            <a:endParaRPr lang="en-US" altLang="ko-KR" kern="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이용시간</a:t>
            </a:r>
            <a:r>
              <a:rPr lang="en-US" altLang="ko-KR" kern="0" dirty="0">
                <a:solidFill>
                  <a:srgbClr val="00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kern="0" dirty="0">
                <a:solidFill>
                  <a:srgbClr val="00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평일 </a:t>
            </a:r>
            <a:r>
              <a:rPr lang="en-US" altLang="ko-KR" kern="0" dirty="0">
                <a:solidFill>
                  <a:srgbClr val="00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09:00 ~ 18:00 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(12</a:t>
            </a:r>
            <a:r>
              <a:rPr lang="ko-KR" altLang="en-US" kern="0" dirty="0">
                <a:solidFill>
                  <a:srgbClr val="00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  <a:r>
              <a:rPr lang="en-US" altLang="ko-KR" kern="0" dirty="0">
                <a:solidFill>
                  <a:srgbClr val="00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~13</a:t>
            </a:r>
            <a:r>
              <a:rPr lang="ko-KR" altLang="en-US" kern="0" dirty="0">
                <a:solidFill>
                  <a:srgbClr val="00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시 점심시간 제외</a:t>
            </a:r>
            <a:r>
              <a:rPr lang="en-US" altLang="ko-KR" kern="0" dirty="0">
                <a:solidFill>
                  <a:srgbClr val="00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연락처 </a:t>
            </a:r>
            <a:endParaRPr lang="en-US" altLang="ko-KR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054-260-3327</a:t>
            </a:r>
          </a:p>
          <a:p>
            <a:pPr algn="just" fontAlgn="base">
              <a:lnSpc>
                <a:spcPct val="160000"/>
              </a:lnSpc>
            </a:pPr>
            <a:endParaRPr lang="en-US" altLang="ko-KR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공식채널 문구 및 그 밑에 문구 삭제</a:t>
            </a:r>
            <a:endParaRPr lang="en-US" altLang="ko-KR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fontAlgn="base">
              <a:lnSpc>
                <a:spcPct val="160000"/>
              </a:lnSpc>
            </a:pP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765698-0AB6-80E8-AE33-3F2F4C7B37C0}"/>
              </a:ext>
            </a:extLst>
          </p:cNvPr>
          <p:cNvSpPr txBox="1"/>
          <p:nvPr/>
        </p:nvSpPr>
        <p:spPr>
          <a:xfrm>
            <a:off x="648716" y="412981"/>
            <a:ext cx="47997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피드백 </a:t>
            </a:r>
            <a:r>
              <a:rPr lang="en-US" altLang="ko-KR" sz="2500" b="1" dirty="0"/>
              <a:t>slide 8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195349509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AC069-4573-9BF0-2460-8FFCB6D8DB75}"/>
              </a:ext>
            </a:extLst>
          </p:cNvPr>
          <p:cNvSpPr txBox="1"/>
          <p:nvPr/>
        </p:nvSpPr>
        <p:spPr>
          <a:xfrm>
            <a:off x="-64191" y="114300"/>
            <a:ext cx="12317331" cy="12668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000" kern="1200" dirty="0">
                <a:solidFill>
                  <a:schemeClr val="tx1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Issue</a:t>
            </a:r>
            <a:r>
              <a:rPr lang="en-US" altLang="ko-KR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</a:t>
            </a:r>
            <a:r>
              <a:rPr lang="ko-KR" alt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입력가능한 글자수 제한으로   </a:t>
            </a:r>
            <a:r>
              <a:rPr lang="en-US" altLang="ko-KR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‘</a:t>
            </a:r>
            <a:r>
              <a:rPr lang="en-US" altLang="ko-KR" sz="2000" kern="1200" dirty="0">
                <a:solidFill>
                  <a:schemeClr val="tx1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One stop </a:t>
            </a:r>
            <a:r>
              <a:rPr lang="ko-KR" altLang="en-US" sz="2000" kern="1200" dirty="0">
                <a:solidFill>
                  <a:schemeClr val="tx1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진로</a:t>
            </a:r>
            <a:r>
              <a:rPr lang="en-US" altLang="ko-KR" sz="2000" kern="1200" dirty="0">
                <a:solidFill>
                  <a:schemeClr val="tx1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·</a:t>
            </a:r>
            <a:r>
              <a:rPr lang="ko-KR" altLang="en-US" sz="2000" kern="1200" dirty="0">
                <a:solidFill>
                  <a:schemeClr val="tx1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취업 지원 서비스</a:t>
            </a:r>
            <a:r>
              <a:rPr lang="en-US" altLang="ko-KR" sz="2000" kern="1200" dirty="0">
                <a:solidFill>
                  <a:schemeClr val="tx1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 ‘  </a:t>
            </a:r>
            <a:r>
              <a:rPr lang="ko-KR" alt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중 일부 글자가 입력이 되지 않음</a:t>
            </a:r>
            <a:endParaRPr lang="en-US" altLang="ko-KR" sz="2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2000" dirty="0">
              <a:highlight>
                <a:srgbClr val="FFFF00"/>
              </a:highlight>
              <a:latin typeface="+mj-lt"/>
              <a:ea typeface="+mj-ea"/>
              <a:cs typeface="+mj-cs"/>
            </a:endParaRP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000" kern="1200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“</a:t>
            </a:r>
            <a:r>
              <a:rPr lang="ko-KR" altLang="en-US" sz="2000" kern="1200" dirty="0" err="1">
                <a:solidFill>
                  <a:srgbClr val="FF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원스탑</a:t>
            </a:r>
            <a:r>
              <a:rPr lang="ko-KR" altLang="en-US" sz="2000" kern="1200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 진로</a:t>
            </a:r>
            <a:r>
              <a:rPr lang="en-US" altLang="ko-KR" sz="2000" kern="1200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·</a:t>
            </a:r>
            <a:r>
              <a:rPr lang="ko-KR" altLang="en-US" sz="2000" kern="1200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취업 서비스</a:t>
            </a:r>
            <a:r>
              <a:rPr lang="en-US" altLang="ko-KR" sz="2000" kern="1200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” </a:t>
            </a:r>
            <a:r>
              <a:rPr lang="ko-KR" altLang="en-US" sz="2000" kern="1200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로 </a:t>
            </a:r>
            <a:r>
              <a:rPr lang="ko-KR" altLang="en-US" sz="2000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변경 가능할까</a:t>
            </a:r>
            <a:r>
              <a:rPr lang="en-US" altLang="ko-KR" sz="2000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?</a:t>
            </a:r>
            <a:endParaRPr lang="en-US" altLang="ko-KR" sz="2000" kern="1200" dirty="0">
              <a:solidFill>
                <a:srgbClr val="FF0000"/>
              </a:solidFill>
              <a:highlight>
                <a:srgbClr val="FFFF00"/>
              </a:highlight>
              <a:latin typeface="+mj-lt"/>
              <a:ea typeface="+mj-ea"/>
              <a:cs typeface="+mj-cs"/>
            </a:endParaRP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’</a:t>
            </a:r>
          </a:p>
        </p:txBody>
      </p:sp>
      <p:pic>
        <p:nvPicPr>
          <p:cNvPr id="7" name="그림 6" descr="텍스트, 소프트웨어, 컴퓨터 아이콘, 웹 페이지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23C3DAD-D204-A6FA-0435-EFCD19B9A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5246"/>
          <a:stretch/>
        </p:blipFill>
        <p:spPr>
          <a:xfrm>
            <a:off x="148627" y="2284478"/>
            <a:ext cx="5803323" cy="38903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C93E91-DC27-9974-45DC-1FFF0D31819F}"/>
              </a:ext>
            </a:extLst>
          </p:cNvPr>
          <p:cNvSpPr txBox="1"/>
          <p:nvPr/>
        </p:nvSpPr>
        <p:spPr>
          <a:xfrm>
            <a:off x="148627" y="1655124"/>
            <a:ext cx="345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dirty="0"/>
              <a:t>수정 전 타이틀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8C52B0-B2D8-DB4B-5682-B4DA25ABC544}"/>
              </a:ext>
            </a:extLst>
          </p:cNvPr>
          <p:cNvSpPr txBox="1"/>
          <p:nvPr/>
        </p:nvSpPr>
        <p:spPr>
          <a:xfrm>
            <a:off x="6578728" y="1463470"/>
            <a:ext cx="345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dirty="0"/>
              <a:t>수정 후 타이틀</a:t>
            </a:r>
          </a:p>
        </p:txBody>
      </p:sp>
      <p:pic>
        <p:nvPicPr>
          <p:cNvPr id="16" name="그림 15" descr="텍스트, 스크린샷, 소프트웨어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D1DB898-9328-CBC2-DE40-BF1A757EC8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52" y="2284478"/>
            <a:ext cx="5860797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394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209</Words>
  <Application>Microsoft Office PowerPoint</Application>
  <PresentationFormat>와이드스크린</PresentationFormat>
  <Paragraphs>34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장한성/22000638</dc:creator>
  <cp:lastModifiedBy>장한성/22000638</cp:lastModifiedBy>
  <cp:revision>12</cp:revision>
  <dcterms:created xsi:type="dcterms:W3CDTF">2025-03-15T09:16:18Z</dcterms:created>
  <dcterms:modified xsi:type="dcterms:W3CDTF">2025-03-17T06:00:08Z</dcterms:modified>
</cp:coreProperties>
</file>