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modernComment_101_14C3C7D6.xml" ContentType="application/vnd.ms-powerpoint.comments+xml"/>
  <Override PartName="/ppt/comments/modernComment_10D_746FF832.xml" ContentType="application/vnd.ms-powerpoint.comments+xml"/>
  <Override PartName="/ppt/comments/modernComment_107_8C7CCD02.xml" ContentType="application/vnd.ms-powerpoint.comments+xml"/>
  <Override PartName="/ppt/comments/modernComment_109_71935729.xml" ContentType="application/vnd.ms-powerpoint.comments+xml"/>
  <Override PartName="/ppt/comments/modernComment_10B_FADF94CB.xml" ContentType="application/vnd.ms-powerpoint.comments+xml"/>
  <Override PartName="/ppt/comments/modernComment_10E_B1733627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1" r:id="rId3"/>
    <p:sldId id="256" r:id="rId4"/>
    <p:sldId id="269" r:id="rId5"/>
    <p:sldId id="272" r:id="rId6"/>
    <p:sldId id="263" r:id="rId7"/>
    <p:sldId id="275" r:id="rId8"/>
    <p:sldId id="274" r:id="rId9"/>
    <p:sldId id="265" r:id="rId10"/>
    <p:sldId id="276" r:id="rId11"/>
    <p:sldId id="267" r:id="rId12"/>
    <p:sldId id="270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C3454245-CAAD-2C9F-39F1-C8D868493D78}" name="장한성/22000638" initials="학장" userId="S::22000638@handong.ac.kr::2ccc565d-190c-46e0-817c-336ed8e65696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35" autoAdjust="0"/>
    <p:restoredTop sz="94660"/>
  </p:normalViewPr>
  <p:slideViewPr>
    <p:cSldViewPr snapToGrid="0">
      <p:cViewPr varScale="1">
        <p:scale>
          <a:sx n="92" d="100"/>
          <a:sy n="92" d="100"/>
        </p:scale>
        <p:origin x="102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8/10/relationships/authors" Target="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omments/modernComment_101_14C3C7D6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149E893B-954A-48AC-97CE-C6E6D150BD29}" authorId="{C3454245-CAAD-2C9F-39F1-C8D868493D78}" created="2025-03-15T04:23:43.712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348374998" sldId="257"/>
      <ac:spMk id="5" creationId="{00000000-0000-0000-0000-000000000000}"/>
      <ac:txMk cp="0" len="60">
        <ac:context len="237" hash="3170437874"/>
      </ac:txMk>
    </ac:txMkLst>
    <p188:pos x="5710976" y="471319"/>
    <p188:txBody>
      <a:bodyPr/>
      <a:lstStyle/>
      <a:p>
        <a:r>
          <a:rPr lang="ko-KR" altLang="en-US"/>
          <a:t>컴퓨터 화면에서 보이는 화면 / 모바일상에서의 이모지 처리가 되고 있습니다. 
현재 요청하신대로 동일한 숫자 이모지를 사용하여 작업하였습니다. 
모바일로 접속하였을때는 이모지가 잘 출력되지만, 컴퓨터상으로는 해당 이모지가 보이지 않는것을 확인하여 
사용자가 컴퓨터로 접속하는 것을 고려한다면 이모지가 아닌 숫자표기를 하는 버전으로 변경하겠습니다. (회신에 따라서 결정) 
</a:t>
        </a:r>
      </a:p>
    </p188:txBody>
  </p188:cm>
</p188:cmLst>
</file>

<file path=ppt/comments/modernComment_107_8C7CCD02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62CE312D-2C28-444D-A3DD-FB07AB9296A4}" authorId="{C3454245-CAAD-2C9F-39F1-C8D868493D78}" created="2025-03-15T06:28:50.472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2356989186" sldId="263"/>
      <ac:spMk id="3" creationId="{00000000-0000-0000-0000-000000000000}"/>
      <ac:txMk cp="103" len="61">
        <ac:context len="166" hash="2641768895"/>
      </ac:txMk>
    </ac:txMkLst>
    <p188:pos x="10352314" y="2049689"/>
    <p188:txBody>
      <a:bodyPr/>
      <a:lstStyle/>
      <a:p>
        <a:r>
          <a:rPr lang="ko-KR" altLang="en-US"/>
          <a:t>챗봇 사용으로 '채팅불가'기능을 활성화하는데 어려움이 있어 / 사용자 입력시 지원하지 않는 기능 임을 알리는 메세지가 안내되도록 설정하였습니다.</a:t>
        </a:r>
      </a:p>
    </p188:txBody>
  </p188:cm>
</p188:cmLst>
</file>

<file path=ppt/comments/modernComment_109_71935729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BAAEBC7D-EC42-43C1-8A7F-051C40991D0D}" authorId="{C3454245-CAAD-2C9F-39F1-C8D868493D78}" created="2025-03-15T07:10:18.399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1905481513" sldId="265"/>
      <ac:spMk id="6" creationId="{00000000-0000-0000-0000-000000000000}"/>
      <ac:txMk cp="0" len="60">
        <ac:context len="149" hash="1848870005"/>
      </ac:txMk>
    </ac:txMkLst>
    <p188:pos x="6129712" y="340458"/>
    <p188:replyLst>
      <p188:reply id="{39E8B869-4E1E-4F21-ADBF-97909CF5D04B}" authorId="{C3454245-CAAD-2C9F-39F1-C8D868493D78}" created="2025-03-15T07:21:58.481">
        <p188:txBody>
          <a:bodyPr/>
          <a:lstStyle/>
          <a:p>
            <a:r>
              <a:rPr lang="ko-KR" altLang="en-US"/>
              <a:t>상위 별도 안내글을 추가함.</a:t>
            </a:r>
          </a:p>
        </p188:txBody>
      </p188:reply>
    </p188:replyLst>
    <p188:txBody>
      <a:bodyPr/>
      <a:lstStyle/>
      <a:p>
        <a:r>
          <a:rPr lang="ko-KR" altLang="en-US"/>
          <a:t>Titlte 및에 별도 설명 기능 제공하지 않음 </a:t>
        </a:r>
      </a:p>
    </p188:txBody>
  </p188:cm>
</p188:cmLst>
</file>

<file path=ppt/comments/modernComment_10B_FADF94CB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92C7B9D4-3557-4707-8878-51FA931FDA33}" authorId="{C3454245-CAAD-2C9F-39F1-C8D868493D78}" created="2025-03-15T07:21:42.876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4208956619" sldId="267"/>
      <ac:spMk id="5" creationId="{00000000-0000-0000-0000-000000000000}"/>
      <ac:txMk cp="76" len="23">
        <ac:context len="137" hash="527165205"/>
      </ac:txMk>
    </ac:txMkLst>
    <p188:pos x="3919913" y="1661258"/>
    <p188:txBody>
      <a:bodyPr/>
      <a:lstStyle/>
      <a:p>
        <a:r>
          <a:rPr lang="ko-KR" altLang="en-US"/>
          <a:t>입사지원서 온라인 컨설팅 - 글자수 제한으로 '안내' 추가 불가</a:t>
        </a:r>
      </a:p>
    </p188:txBody>
  </p188:cm>
</p188:cmLst>
</file>

<file path=ppt/comments/modernComment_10D_746FF832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315AB394-4453-4196-9C36-04EFDDBCF845}" authorId="{C3454245-CAAD-2C9F-39F1-C8D868493D78}" created="2025-03-15T05:27:28.430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1953495090" sldId="269"/>
      <ac:spMk id="5" creationId="{00000000-0000-0000-0000-000000000000}"/>
      <ac:txMk cp="13" len="22">
        <ac:context len="149" hash="3212399083"/>
      </ac:txMk>
    </ac:txMkLst>
    <p188:pos x="3604556" y="1204190"/>
    <p188:txBody>
      <a:bodyPr/>
      <a:lstStyle/>
      <a:p>
        <a:r>
          <a:rPr lang="ko-KR" altLang="en-US"/>
          <a:t>공백 포함 15자 글자 제한이 있어 불가능</a:t>
        </a:r>
      </a:p>
    </p188:txBody>
  </p188:cm>
  <p188:cm id="{DC1D7EF1-7B4B-40B9-9FCC-3936A18373F9}" authorId="{C3454245-CAAD-2C9F-39F1-C8D868493D78}" created="2025-03-15T05:29:31.142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1953495090" sldId="269"/>
      <ac:spMk id="5" creationId="{00000000-0000-0000-0000-000000000000}"/>
      <ac:txMk cp="41" len="28">
        <ac:context len="149" hash="3212399083"/>
      </ac:txMk>
    </ac:txMkLst>
    <p188:pos x="5088972" y="2522351"/>
    <p188:txBody>
      <a:bodyPr/>
      <a:lstStyle/>
      <a:p>
        <a:r>
          <a:rPr lang="ko-KR" altLang="en-US"/>
          <a:t>1자 글자제한</a:t>
        </a:r>
      </a:p>
    </p188:txBody>
  </p188:cm>
</p188:cmLst>
</file>

<file path=ppt/comments/modernComment_10E_B1733627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BAAEBC7D-EC42-43C1-8A7F-051C40991D0D}" authorId="{C3454245-CAAD-2C9F-39F1-C8D868493D78}" created="2025-03-15T07:10:18.399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2977117735" sldId="270"/>
      <ac:spMk id="6" creationId="{00000000-0000-0000-0000-000000000000}"/>
      <ac:txMk cp="0" len="60">
        <ac:context len="148" hash="3007020253"/>
      </ac:txMk>
    </ac:txMkLst>
    <p188:replyLst>
      <p188:reply id="{39E8B869-4E1E-4F21-ADBF-97909CF5D04B}" authorId="{C3454245-CAAD-2C9F-39F1-C8D868493D78}" created="2025-03-15T07:21:58.481">
        <p188:txBody>
          <a:bodyPr/>
          <a:lstStyle/>
          <a:p>
            <a:r>
              <a:rPr lang="ko-KR" altLang="en-US"/>
              <a:t>상위 별도 안내글을 추가함.</a:t>
            </a:r>
          </a:p>
        </p188:txBody>
      </p188:reply>
    </p188:replyLst>
    <p188:txBody>
      <a:bodyPr/>
      <a:lstStyle/>
      <a:p>
        <a:r>
          <a:rPr lang="ko-KR" altLang="en-US"/>
          <a:t>Titlte 및에 별도 설명 기능 제공하지 않음 </a:t>
        </a:r>
      </a:p>
    </p188:txBody>
  </p188:cm>
</p188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6766C0-9AD1-413B-A685-2A45CE5BF0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E4AF622-96D8-399C-D0A5-D4571424E0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5CF618-299E-34D9-E67D-32D545DF8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4022-AD82-49D1-989E-7F7E7E19B0DD}" type="datetimeFigureOut">
              <a:rPr lang="ko-KR" altLang="en-US" smtClean="0"/>
              <a:t>2025-03-15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79E098-06D8-F719-FF1F-2B6F71341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179D40-BD71-2C0C-1EB1-2CB3C7AF4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1019D-67DC-4B81-B02B-CA1B008BA0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8278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AE31B3-5FA0-6A51-397B-B22524904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F156224-C0C1-4B2A-A805-B75741BA00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AB8515-C2A3-39F2-028C-7B6D4ECA1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4022-AD82-49D1-989E-7F7E7E19B0DD}" type="datetimeFigureOut">
              <a:rPr lang="ko-KR" altLang="en-US" smtClean="0"/>
              <a:t>2025-03-15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D1C5A7-F65E-4A24-21CD-45CCB014F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B32585-621C-4DB6-0874-E1F9D6354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1019D-67DC-4B81-B02B-CA1B008BA0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3788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9B4C273-2287-3C51-127F-64C2A365DC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34893F3-97DA-546A-9EC0-95E16393A5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89980E-BE52-AB05-C352-0E45DB986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4022-AD82-49D1-989E-7F7E7E19B0DD}" type="datetimeFigureOut">
              <a:rPr lang="ko-KR" altLang="en-US" smtClean="0"/>
              <a:t>2025-03-15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32931B-6C43-5B2A-BE6A-0AD915A9F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9154E6-A6D6-1880-16ED-F9C85A34F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1019D-67DC-4B81-B02B-CA1B008BA0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1511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237CF5-D2A7-23AF-D040-7C8569C3B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D42D4A-C9AA-E044-73CE-27B7AAA8B5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4CDED3-1EDE-A03A-C612-03CD14BB8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4022-AD82-49D1-989E-7F7E7E19B0DD}" type="datetimeFigureOut">
              <a:rPr lang="ko-KR" altLang="en-US" smtClean="0"/>
              <a:t>2025-03-15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64291E-D17D-4C36-E5BD-0134F41C6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31874D-7428-576F-2C92-104CBF642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1019D-67DC-4B81-B02B-CA1B008BA0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0031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B2E97C-9752-F4D9-7813-A97EF866A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2C6CC48-4EC3-C045-6483-07DF9735FE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51D1A9-6EA5-8AD1-9ACE-A2A5E5F2C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4022-AD82-49D1-989E-7F7E7E19B0DD}" type="datetimeFigureOut">
              <a:rPr lang="ko-KR" altLang="en-US" smtClean="0"/>
              <a:t>2025-03-15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747632-BD24-B328-E353-A3F0CEE20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86E242-1B89-0AD7-2546-D0BCD7A7F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1019D-67DC-4B81-B02B-CA1B008BA0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2024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C891BC-5C4E-84F2-734B-40A339047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B33A89-F681-6F99-983B-C04AE109C9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C6F1F6F-3310-0813-2050-598A77D1B9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E4E5A2B-6973-7ACC-0952-A33EB2062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4022-AD82-49D1-989E-7F7E7E19B0DD}" type="datetimeFigureOut">
              <a:rPr lang="ko-KR" altLang="en-US" smtClean="0"/>
              <a:t>2025-03-15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5832F8-C5EC-FC82-5FD1-B72EEA980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96862C9-81FA-AF1A-C4F5-0D438CDCE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1019D-67DC-4B81-B02B-CA1B008BA0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1810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79393A-9696-9F83-D2B6-3D2E9E2AA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E816EC6-879A-9868-5F00-8D26A982E2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3FCD372-EC65-47C8-F5B6-A3A59516B4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1E618BD-38CF-3C54-7364-36A6287FF1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8F8606F-21E5-CE6B-1BBA-02F479CA29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EB56EDC-8E74-8ECE-C202-2E6BBAC6D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4022-AD82-49D1-989E-7F7E7E19B0DD}" type="datetimeFigureOut">
              <a:rPr lang="ko-KR" altLang="en-US" smtClean="0"/>
              <a:t>2025-03-15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8E0A264-6349-5433-F2F0-E44124E1C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87A4889-A6F6-4FBC-D878-1396D2B4D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1019D-67DC-4B81-B02B-CA1B008BA0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9858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4533C7-AE2A-0146-9149-1B14F6B89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A2BBD89-A653-E0D9-7D6B-16F85F3EE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4022-AD82-49D1-989E-7F7E7E19B0DD}" type="datetimeFigureOut">
              <a:rPr lang="ko-KR" altLang="en-US" smtClean="0"/>
              <a:t>2025-03-15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EC1E053-5712-84D4-ADAC-B33B86351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80E3133-A3CE-8925-86A0-458967600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1019D-67DC-4B81-B02B-CA1B008BA0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7472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E2C991F-65F0-BADB-7938-BD9375282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4022-AD82-49D1-989E-7F7E7E19B0DD}" type="datetimeFigureOut">
              <a:rPr lang="ko-KR" altLang="en-US" smtClean="0"/>
              <a:t>2025-03-15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BCD0F81-2E21-3877-DB5C-FE9B0E1CF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616B02D-B97F-67C5-4666-3BE1AB649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1019D-67DC-4B81-B02B-CA1B008BA0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9344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56CFBC-09B5-D8D7-85D8-608572C73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30D79C-F801-E0BF-CD86-09534DB250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2BF1627-CA52-1BE3-C3E2-374CF2279E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D899207-40F4-AF6B-B470-D7060F2B4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4022-AD82-49D1-989E-7F7E7E19B0DD}" type="datetimeFigureOut">
              <a:rPr lang="ko-KR" altLang="en-US" smtClean="0"/>
              <a:t>2025-03-15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C79343-CB4C-7CC8-BDD4-A8AC8F0FC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E06F2F6-42C5-E61B-AF7F-9F8683273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1019D-67DC-4B81-B02B-CA1B008BA0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7506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6CB9A4-7218-121E-57D1-69660F9CD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08F9B18-0121-9D60-0A9C-599E582738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812F961-27BD-D9C0-527C-CA46D269B8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430373-B5AE-AD17-8055-A4BAAFF87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4022-AD82-49D1-989E-7F7E7E19B0DD}" type="datetimeFigureOut">
              <a:rPr lang="ko-KR" altLang="en-US" smtClean="0"/>
              <a:t>2025-03-15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41CF7A9-BB22-55C7-2BC4-02D65E670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4389CF9-E408-5BD6-E7EF-1184C3107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1019D-67DC-4B81-B02B-CA1B008BA0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564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E1CAB2D-7A8F-29AA-E479-17E5AC135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514E148-D3AB-F75D-CC92-A931582950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E5998F-4436-5B18-8219-98F1DF3451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C274022-AD82-49D1-989E-7F7E7E19B0DD}" type="datetimeFigureOut">
              <a:rPr lang="ko-KR" altLang="en-US" smtClean="0"/>
              <a:t>2025-03-15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700A7A-227A-AF2A-9224-A38A5CFF1D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2EC29D-7E82-20A6-5AEF-AA7ADC4C63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3A1019D-67DC-4B81-B02B-CA1B008BA0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9619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8/10/relationships/comments" Target="../comments/modernComment_101_14C3C7D6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microsoft.com/office/2018/10/relationships/comments" Target="../comments/modernComment_10B_FADF94CB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microsoft.com/office/2018/10/relationships/comments" Target="../comments/modernComment_10E_B173362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microsoft.com/office/2018/10/relationships/comments" Target="../comments/modernComment_10D_746FF83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7_8C7CCD0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microsoft.com/office/2018/10/relationships/comments" Target="../comments/modernComment_109_7193572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165" y="929847"/>
            <a:ext cx="3010570" cy="4060749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5203767" y="631767"/>
            <a:ext cx="5835535" cy="47465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000" dirty="0">
                <a:solidFill>
                  <a:schemeClr val="tx1"/>
                </a:solidFill>
                <a:highlight>
                  <a:srgbClr val="FFFF00"/>
                </a:highlight>
              </a:rPr>
              <a:t>숫자와 글자 구분 어려움</a:t>
            </a:r>
            <a:endParaRPr lang="en-US" altLang="ko-KR" sz="2000" dirty="0">
              <a:solidFill>
                <a:schemeClr val="tx1"/>
              </a:solidFill>
              <a:highlight>
                <a:srgbClr val="FFFF00"/>
              </a:highlight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tx1"/>
                </a:solidFill>
                <a:highlight>
                  <a:srgbClr val="FFFF00"/>
                </a:highlight>
              </a:rPr>
              <a:t>-&gt; </a:t>
            </a:r>
            <a:r>
              <a:rPr lang="ko-KR" altLang="en-US" sz="2000" dirty="0" err="1">
                <a:solidFill>
                  <a:schemeClr val="tx1"/>
                </a:solidFill>
                <a:highlight>
                  <a:srgbClr val="FFFF00"/>
                </a:highlight>
              </a:rPr>
              <a:t>비교과</a:t>
            </a:r>
            <a:r>
              <a:rPr lang="ko-KR" altLang="en-US" sz="2000" dirty="0">
                <a:solidFill>
                  <a:schemeClr val="tx1"/>
                </a:solidFill>
                <a:highlight>
                  <a:srgbClr val="FFFF00"/>
                </a:highlight>
              </a:rPr>
              <a:t> 프로그램 신청 취소 방법 내에 나온 숫자 이모티콘으로 표기해 주기 바람</a:t>
            </a:r>
            <a:endParaRPr lang="en-US" altLang="ko-KR" sz="2000" dirty="0">
              <a:solidFill>
                <a:schemeClr val="tx1"/>
              </a:solidFill>
              <a:highlight>
                <a:srgbClr val="FFFF00"/>
              </a:highlight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tx1"/>
                </a:solidFill>
              </a:rPr>
              <a:t>2. </a:t>
            </a:r>
            <a:r>
              <a:rPr lang="ko-KR" altLang="en-US" sz="2000" dirty="0" err="1">
                <a:solidFill>
                  <a:schemeClr val="tx1"/>
                </a:solidFill>
              </a:rPr>
              <a:t>취업집중반</a:t>
            </a:r>
            <a:r>
              <a:rPr lang="ko-KR" altLang="en-US" sz="2000" dirty="0">
                <a:solidFill>
                  <a:schemeClr val="tx1"/>
                </a:solidFill>
              </a:rPr>
              <a:t> </a:t>
            </a:r>
            <a:r>
              <a:rPr lang="en-US" altLang="ko-KR" sz="2000" dirty="0">
                <a:solidFill>
                  <a:schemeClr val="tx1"/>
                </a:solidFill>
              </a:rPr>
              <a:t>BMJ -&gt; “BMJ”    </a:t>
            </a:r>
            <a:r>
              <a:rPr lang="ko-KR" altLang="en-US" sz="2000" dirty="0">
                <a:solidFill>
                  <a:schemeClr val="tx1"/>
                </a:solidFill>
              </a:rPr>
              <a:t>으로 수정</a:t>
            </a:r>
            <a:endParaRPr lang="en-US" altLang="ko-KR" sz="20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tx1"/>
                </a:solidFill>
              </a:rPr>
              <a:t>3. “BMJ : </a:t>
            </a:r>
            <a:r>
              <a:rPr lang="ko-KR" altLang="en-US" sz="2000" dirty="0">
                <a:solidFill>
                  <a:schemeClr val="tx1"/>
                </a:solidFill>
              </a:rPr>
              <a:t>최대 </a:t>
            </a:r>
            <a:r>
              <a:rPr lang="en-US" altLang="ko-KR" sz="2000" dirty="0">
                <a:solidFill>
                  <a:schemeClr val="tx1"/>
                </a:solidFill>
              </a:rPr>
              <a:t>20</a:t>
            </a:r>
            <a:r>
              <a:rPr lang="ko-KR" altLang="en-US" sz="2000" dirty="0">
                <a:solidFill>
                  <a:schemeClr val="tx1"/>
                </a:solidFill>
              </a:rPr>
              <a:t>점</a:t>
            </a:r>
            <a:r>
              <a:rPr lang="en-US" altLang="ko-KR" sz="2000" dirty="0">
                <a:solidFill>
                  <a:schemeClr val="tx1"/>
                </a:solidFill>
              </a:rPr>
              <a:t>”(</a:t>
            </a:r>
            <a:r>
              <a:rPr lang="ko-KR" altLang="en-US" sz="2000" dirty="0">
                <a:solidFill>
                  <a:schemeClr val="tx1"/>
                </a:solidFill>
              </a:rPr>
              <a:t>활동에 따른 차등 부과</a:t>
            </a:r>
            <a:r>
              <a:rPr lang="en-US" altLang="ko-KR" sz="2000" dirty="0">
                <a:solidFill>
                  <a:schemeClr val="tx1"/>
                </a:solidFill>
              </a:rPr>
              <a:t>) </a:t>
            </a:r>
            <a:r>
              <a:rPr lang="ko-KR" altLang="en-US" sz="2000" dirty="0">
                <a:solidFill>
                  <a:schemeClr val="tx1"/>
                </a:solidFill>
              </a:rPr>
              <a:t>으로 수정</a:t>
            </a:r>
            <a:endParaRPr lang="en-US" altLang="ko-KR" sz="20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tx1"/>
                </a:solidFill>
              </a:rPr>
              <a:t>4. </a:t>
            </a:r>
            <a:r>
              <a:rPr lang="ko-KR" altLang="en-US" sz="2000" dirty="0">
                <a:solidFill>
                  <a:schemeClr val="tx1"/>
                </a:solidFill>
              </a:rPr>
              <a:t>취업동아리 </a:t>
            </a:r>
            <a:r>
              <a:rPr lang="en-US" altLang="ko-KR" sz="2000" dirty="0">
                <a:solidFill>
                  <a:schemeClr val="tx1"/>
                </a:solidFill>
              </a:rPr>
              <a:t>-&gt; “Career-</a:t>
            </a:r>
            <a:r>
              <a:rPr lang="en-US" altLang="ko-KR" sz="2000" dirty="0" err="1">
                <a:solidFill>
                  <a:schemeClr val="tx1"/>
                </a:solidFill>
              </a:rPr>
              <a:t>ing</a:t>
            </a:r>
            <a:r>
              <a:rPr lang="en-US" altLang="ko-KR" sz="2000" dirty="0">
                <a:solidFill>
                  <a:schemeClr val="tx1"/>
                </a:solidFill>
              </a:rPr>
              <a:t>”   </a:t>
            </a:r>
            <a:r>
              <a:rPr lang="ko-KR" altLang="en-US" sz="2000" dirty="0">
                <a:solidFill>
                  <a:schemeClr val="tx1"/>
                </a:solidFill>
              </a:rPr>
              <a:t>으로 수정</a:t>
            </a:r>
            <a:endParaRPr lang="en-US" altLang="ko-KR" sz="20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tx1"/>
                </a:solidFill>
              </a:rPr>
              <a:t>5. “</a:t>
            </a:r>
            <a:r>
              <a:rPr lang="ko-KR" altLang="en-US" sz="2000" dirty="0">
                <a:solidFill>
                  <a:schemeClr val="tx1"/>
                </a:solidFill>
              </a:rPr>
              <a:t>취업 및 인턴 </a:t>
            </a:r>
            <a:r>
              <a:rPr lang="en-US" altLang="ko-KR" sz="2000" dirty="0">
                <a:solidFill>
                  <a:schemeClr val="tx1"/>
                </a:solidFill>
              </a:rPr>
              <a:t>: 5</a:t>
            </a:r>
            <a:r>
              <a:rPr lang="ko-KR" altLang="en-US" sz="2000" dirty="0">
                <a:solidFill>
                  <a:schemeClr val="tx1"/>
                </a:solidFill>
              </a:rPr>
              <a:t>점</a:t>
            </a:r>
            <a:r>
              <a:rPr lang="en-US" altLang="ko-KR" sz="2000" dirty="0">
                <a:solidFill>
                  <a:schemeClr val="tx1"/>
                </a:solidFill>
              </a:rPr>
              <a:t>”</a:t>
            </a:r>
            <a:r>
              <a:rPr lang="ko-KR" altLang="en-US" sz="2000" dirty="0">
                <a:solidFill>
                  <a:schemeClr val="tx1"/>
                </a:solidFill>
              </a:rPr>
              <a:t>   으로 수정</a:t>
            </a:r>
            <a:endParaRPr lang="en-US" altLang="ko-KR" sz="20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tx1"/>
                </a:solidFill>
              </a:rPr>
              <a:t>6. “</a:t>
            </a:r>
            <a:r>
              <a:rPr lang="ko-KR" altLang="en-US" sz="2000" dirty="0">
                <a:solidFill>
                  <a:schemeClr val="tx1"/>
                </a:solidFill>
              </a:rPr>
              <a:t>자격증 취득 </a:t>
            </a:r>
            <a:r>
              <a:rPr lang="en-US" altLang="ko-KR" sz="2000" dirty="0">
                <a:solidFill>
                  <a:schemeClr val="tx1"/>
                </a:solidFill>
              </a:rPr>
              <a:t>: 10</a:t>
            </a:r>
            <a:r>
              <a:rPr lang="ko-KR" altLang="en-US" sz="2000" dirty="0">
                <a:solidFill>
                  <a:schemeClr val="tx1"/>
                </a:solidFill>
              </a:rPr>
              <a:t>점 </a:t>
            </a:r>
            <a:r>
              <a:rPr lang="en-US" altLang="ko-KR" sz="2000" dirty="0">
                <a:solidFill>
                  <a:schemeClr val="tx1"/>
                </a:solidFill>
              </a:rPr>
              <a:t>~ 30</a:t>
            </a:r>
            <a:r>
              <a:rPr lang="ko-KR" altLang="en-US" sz="2000" dirty="0">
                <a:solidFill>
                  <a:schemeClr val="tx1"/>
                </a:solidFill>
              </a:rPr>
              <a:t>점 </a:t>
            </a:r>
            <a:r>
              <a:rPr lang="en-US" altLang="ko-KR" sz="2000" dirty="0">
                <a:solidFill>
                  <a:schemeClr val="tx1"/>
                </a:solidFill>
              </a:rPr>
              <a:t>(</a:t>
            </a:r>
            <a:r>
              <a:rPr lang="ko-KR" altLang="en-US" sz="2000" dirty="0" err="1">
                <a:solidFill>
                  <a:schemeClr val="tx1"/>
                </a:solidFill>
              </a:rPr>
              <a:t>지급기준에</a:t>
            </a:r>
            <a:r>
              <a:rPr lang="en-US" altLang="ko-KR" sz="2000" dirty="0">
                <a:solidFill>
                  <a:schemeClr val="tx1"/>
                </a:solidFill>
              </a:rPr>
              <a:t> </a:t>
            </a:r>
            <a:r>
              <a:rPr lang="ko-KR" altLang="en-US" sz="2000" dirty="0">
                <a:solidFill>
                  <a:schemeClr val="tx1"/>
                </a:solidFill>
              </a:rPr>
              <a:t>의거하여 지급</a:t>
            </a:r>
            <a:r>
              <a:rPr lang="en-US" altLang="ko-KR" sz="2000" dirty="0">
                <a:solidFill>
                  <a:schemeClr val="tx1"/>
                </a:solidFill>
              </a:rPr>
              <a:t>)”   </a:t>
            </a:r>
            <a:r>
              <a:rPr lang="ko-KR" altLang="en-US" sz="2000" dirty="0">
                <a:solidFill>
                  <a:schemeClr val="tx1"/>
                </a:solidFill>
              </a:rPr>
              <a:t>으로 수정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996165" y="989215"/>
            <a:ext cx="416999" cy="831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2501450" y="3474720"/>
            <a:ext cx="67401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A9A7820-7613-9212-FC6D-E66E2B6EA1ED}"/>
              </a:ext>
            </a:extLst>
          </p:cNvPr>
          <p:cNvSpPr txBox="1"/>
          <p:nvPr/>
        </p:nvSpPr>
        <p:spPr>
          <a:xfrm>
            <a:off x="438591" y="229122"/>
            <a:ext cx="479973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/>
              <a:t>피드백 </a:t>
            </a:r>
            <a:r>
              <a:rPr lang="en-US" altLang="ko-KR" sz="2500" b="1" dirty="0"/>
              <a:t>slide 1</a:t>
            </a:r>
            <a:endParaRPr lang="ko-KR" altLang="en-US" sz="2500" b="1" dirty="0"/>
          </a:p>
        </p:txBody>
      </p:sp>
    </p:spTree>
    <p:extLst>
      <p:ext uri="{BB962C8B-B14F-4D97-AF65-F5344CB8AC3E}">
        <p14:creationId xmlns:p14="http://schemas.microsoft.com/office/powerpoint/2010/main" val="348374998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스크린샷, 소프트웨어, 컴퓨터 아이콘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BB891E18-CBBD-7F02-485B-400124722A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2546" y="1343770"/>
            <a:ext cx="9329043" cy="576361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2231302-3F41-A328-00FC-6FB679FD46AD}"/>
              </a:ext>
            </a:extLst>
          </p:cNvPr>
          <p:cNvSpPr txBox="1"/>
          <p:nvPr/>
        </p:nvSpPr>
        <p:spPr>
          <a:xfrm>
            <a:off x="200025" y="218208"/>
            <a:ext cx="12115800" cy="9247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ighlight>
                  <a:srgbClr val="FFFF00"/>
                </a:highlight>
              </a:rPr>
              <a:t>Issue</a:t>
            </a:r>
            <a:r>
              <a:rPr lang="en-US" altLang="ko-KR" dirty="0"/>
              <a:t>,</a:t>
            </a:r>
            <a:r>
              <a:rPr lang="ko-KR" altLang="en-US" dirty="0"/>
              <a:t> 현재 </a:t>
            </a:r>
            <a:r>
              <a:rPr lang="en-US" altLang="ko-KR" dirty="0"/>
              <a:t>List </a:t>
            </a:r>
            <a:r>
              <a:rPr lang="ko-KR" altLang="en-US" dirty="0"/>
              <a:t>한목에는 별도로 설명 문구를 작성할 수 있는 기능이 없음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>
                <a:highlight>
                  <a:srgbClr val="FFFF00"/>
                </a:highlight>
              </a:rPr>
              <a:t>대안</a:t>
            </a:r>
            <a:r>
              <a:rPr lang="en-US" altLang="ko-KR" dirty="0"/>
              <a:t>, </a:t>
            </a:r>
            <a:r>
              <a:rPr lang="ko-KR" altLang="en-US" dirty="0"/>
              <a:t>카테고리별로 안내 메시지를 추가</a:t>
            </a:r>
            <a:r>
              <a:rPr lang="en-US" altLang="ko-KR" dirty="0"/>
              <a:t>. </a:t>
            </a:r>
            <a:r>
              <a:rPr lang="ko-KR" altLang="en-US" dirty="0"/>
              <a:t> </a:t>
            </a:r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93404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2303" y="1605200"/>
            <a:ext cx="2010056" cy="1552792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3954087" y="878742"/>
            <a:ext cx="782504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 fontAlgn="base">
              <a:lnSpc>
                <a:spcPct val="160000"/>
              </a:lnSpc>
              <a:buAutoNum type="arabicPeriod"/>
            </a:pPr>
            <a:r>
              <a:rPr lang="ko-KR" altLang="en-US" kern="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맨위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진로개발시스템 아래 간단한 설명 추가</a:t>
            </a:r>
            <a:endParaRPr lang="en-US" altLang="ko-KR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fontAlgn="base">
              <a:lnSpc>
                <a:spcPct val="160000"/>
              </a:lnSpc>
            </a:pP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진로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·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취업 관련 모든 지원을 한곳에서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!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/>
              <a:t>One-stop </a:t>
            </a:r>
            <a:r>
              <a:rPr lang="ko-KR" altLang="en-US" dirty="0"/>
              <a:t>서비스 로 편리하게 이용해 보세요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</a:p>
          <a:p>
            <a:pPr algn="just" fontAlgn="base">
              <a:lnSpc>
                <a:spcPct val="160000"/>
              </a:lnSpc>
            </a:pPr>
            <a:r>
              <a:rPr lang="en-US" altLang="ko-KR" kern="0" dirty="0">
                <a:solidFill>
                  <a:srgbClr val="000000"/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kern="0" dirty="0">
                <a:solidFill>
                  <a:srgbClr val="000000"/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나머지 </a:t>
            </a:r>
            <a:r>
              <a:rPr lang="en-US" altLang="ko-KR" kern="0" dirty="0">
                <a:solidFill>
                  <a:srgbClr val="000000"/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lang="ko-KR" altLang="en-US" kern="0" dirty="0">
                <a:solidFill>
                  <a:srgbClr val="000000"/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 항목에 </a:t>
            </a:r>
            <a:r>
              <a:rPr lang="en-US" altLang="ko-KR" kern="0" dirty="0">
                <a:solidFill>
                  <a:srgbClr val="000000"/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“ </a:t>
            </a:r>
            <a:r>
              <a:rPr lang="ko-KR" altLang="en-US" kern="0" dirty="0">
                <a:solidFill>
                  <a:srgbClr val="000000"/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안내</a:t>
            </a:r>
            <a:r>
              <a:rPr lang="en-US" altLang="ko-KR" kern="0" dirty="0">
                <a:solidFill>
                  <a:srgbClr val="000000"/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” </a:t>
            </a:r>
            <a:r>
              <a:rPr lang="ko-KR" altLang="en-US" kern="0" dirty="0">
                <a:solidFill>
                  <a:srgbClr val="000000"/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추가해줘</a:t>
            </a:r>
            <a:endParaRPr lang="en-US" altLang="ko-KR" kern="0" dirty="0">
              <a:solidFill>
                <a:srgbClr val="000000"/>
              </a:solidFill>
              <a:highlight>
                <a:srgbClr val="FFFF00"/>
              </a:highligh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fontAlgn="base">
              <a:lnSpc>
                <a:spcPct val="160000"/>
              </a:lnSpc>
            </a:pP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마일리지는 마일리지 장학금 안내로 수정하고 내용도 수  정해줘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97B10A0-D4E6-A332-5146-F64487E0CA5F}"/>
              </a:ext>
            </a:extLst>
          </p:cNvPr>
          <p:cNvSpPr txBox="1"/>
          <p:nvPr/>
        </p:nvSpPr>
        <p:spPr>
          <a:xfrm>
            <a:off x="663698" y="306412"/>
            <a:ext cx="479973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/>
              <a:t>피드백 </a:t>
            </a:r>
            <a:r>
              <a:rPr lang="en-US" altLang="ko-KR" sz="2500" b="1" dirty="0"/>
              <a:t>slide 13</a:t>
            </a:r>
            <a:endParaRPr lang="ko-KR" altLang="en-US" sz="2500" b="1" dirty="0"/>
          </a:p>
        </p:txBody>
      </p:sp>
    </p:spTree>
    <p:extLst>
      <p:ext uri="{BB962C8B-B14F-4D97-AF65-F5344CB8AC3E}">
        <p14:creationId xmlns:p14="http://schemas.microsoft.com/office/powerpoint/2010/main" val="4208956619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, 소프트웨어, 웹 페이지, 컴퓨터 아이콘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6296B66B-E35F-9EC2-1CEE-DDDCB11FF2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3136" y="1233377"/>
            <a:ext cx="9795218" cy="519443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754706F-0F79-AD40-BE4F-F46CA07F8D4E}"/>
              </a:ext>
            </a:extLst>
          </p:cNvPr>
          <p:cNvSpPr txBox="1"/>
          <p:nvPr/>
        </p:nvSpPr>
        <p:spPr>
          <a:xfrm>
            <a:off x="290946" y="430189"/>
            <a:ext cx="10193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ighlight>
                  <a:srgbClr val="FFFF00"/>
                </a:highlight>
              </a:rPr>
              <a:t>Issue, </a:t>
            </a:r>
            <a:r>
              <a:rPr lang="ko-KR" altLang="en-US" dirty="0"/>
              <a:t>입력가능한 글자수 제한으로 </a:t>
            </a:r>
            <a:r>
              <a:rPr lang="en-US" altLang="ko-KR" dirty="0"/>
              <a:t>‘</a:t>
            </a:r>
            <a:r>
              <a:rPr lang="ko-KR" altLang="en-US" dirty="0"/>
              <a:t>입사지원서 온라인 컨설팅</a:t>
            </a:r>
            <a:r>
              <a:rPr lang="en-US" altLang="ko-KR" dirty="0"/>
              <a:t>’ + ‘</a:t>
            </a:r>
            <a:r>
              <a:rPr lang="ko-KR" altLang="en-US" dirty="0"/>
              <a:t>안내</a:t>
            </a:r>
            <a:r>
              <a:rPr lang="en-US" altLang="ko-KR" dirty="0"/>
              <a:t>’ </a:t>
            </a:r>
            <a:r>
              <a:rPr lang="ko-KR" altLang="en-US" dirty="0"/>
              <a:t>수정이 불가합니다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7117735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, 스크린샷, 폰트, 번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E262DBCB-F893-C5D2-811B-A3E38D515E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064" y="615383"/>
            <a:ext cx="8557872" cy="562723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F59FC78-1D83-A88E-5576-52F194FF64E8}"/>
              </a:ext>
            </a:extLst>
          </p:cNvPr>
          <p:cNvSpPr txBox="1"/>
          <p:nvPr/>
        </p:nvSpPr>
        <p:spPr>
          <a:xfrm>
            <a:off x="6580544" y="164622"/>
            <a:ext cx="24819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(</a:t>
            </a:r>
            <a:r>
              <a:rPr lang="ko-KR" altLang="en-US" sz="2000" b="1" dirty="0"/>
              <a:t>우</a:t>
            </a:r>
            <a:r>
              <a:rPr lang="en-US" altLang="ko-KR" sz="2000" b="1" dirty="0"/>
              <a:t>) </a:t>
            </a:r>
            <a:r>
              <a:rPr lang="ko-KR" altLang="en-US" sz="2000" b="1" dirty="0"/>
              <a:t>모바일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화면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F286C0-890B-9A7A-AA62-B9655979DC6C}"/>
              </a:ext>
            </a:extLst>
          </p:cNvPr>
          <p:cNvSpPr txBox="1"/>
          <p:nvPr/>
        </p:nvSpPr>
        <p:spPr>
          <a:xfrm>
            <a:off x="2449032" y="164622"/>
            <a:ext cx="24819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(</a:t>
            </a:r>
            <a:r>
              <a:rPr lang="ko-KR" altLang="en-US" sz="2000" b="1" dirty="0"/>
              <a:t>좌</a:t>
            </a:r>
            <a:r>
              <a:rPr lang="en-US" altLang="ko-KR" sz="2000" b="1" dirty="0"/>
              <a:t>) </a:t>
            </a:r>
            <a:r>
              <a:rPr lang="ko-KR" altLang="en-US" sz="2000" b="1" dirty="0"/>
              <a:t>데스크탑</a:t>
            </a:r>
            <a:r>
              <a:rPr lang="en-US" altLang="ko-KR" sz="2000" b="1" dirty="0"/>
              <a:t>  </a:t>
            </a:r>
            <a:r>
              <a:rPr lang="ko-KR" altLang="en-US" sz="2000" b="1" dirty="0"/>
              <a:t>화면</a:t>
            </a:r>
          </a:p>
        </p:txBody>
      </p:sp>
    </p:spTree>
    <p:extLst>
      <p:ext uri="{BB962C8B-B14F-4D97-AF65-F5344CB8AC3E}">
        <p14:creationId xmlns:p14="http://schemas.microsoft.com/office/powerpoint/2010/main" val="1138912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, 스크린샷, 소프트웨어, 운영 체제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3A3114AA-83DF-2043-E63F-576C29F6ED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8819" y="637953"/>
            <a:ext cx="6614361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73026CF-80B1-4147-F2EC-E32AF0F2BA17}"/>
              </a:ext>
            </a:extLst>
          </p:cNvPr>
          <p:cNvSpPr txBox="1"/>
          <p:nvPr/>
        </p:nvSpPr>
        <p:spPr>
          <a:xfrm>
            <a:off x="340241" y="180753"/>
            <a:ext cx="6528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highlight>
                  <a:srgbClr val="FFFF00"/>
                </a:highlight>
              </a:rPr>
              <a:t>대안</a:t>
            </a:r>
            <a:r>
              <a:rPr lang="en-US" altLang="ko-KR" dirty="0"/>
              <a:t>, </a:t>
            </a:r>
            <a:r>
              <a:rPr lang="ko-KR" altLang="en-US" dirty="0"/>
              <a:t>데스크탑 </a:t>
            </a:r>
            <a:r>
              <a:rPr lang="en-US" altLang="ko-KR" dirty="0"/>
              <a:t>/ </a:t>
            </a:r>
            <a:r>
              <a:rPr lang="ko-KR" altLang="en-US" dirty="0"/>
              <a:t>모바일 버전 통일된 화면을 희망하는 경우</a:t>
            </a:r>
          </a:p>
        </p:txBody>
      </p:sp>
    </p:spTree>
    <p:extLst>
      <p:ext uri="{BB962C8B-B14F-4D97-AF65-F5344CB8AC3E}">
        <p14:creationId xmlns:p14="http://schemas.microsoft.com/office/powerpoint/2010/main" val="4203481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5086" y="1484752"/>
            <a:ext cx="1962424" cy="279121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5076306" y="695862"/>
            <a:ext cx="6096000" cy="629710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fontAlgn="base">
              <a:lnSpc>
                <a:spcPct val="160000"/>
              </a:lnSpc>
            </a:pPr>
            <a:endParaRPr lang="en-US" altLang="ko-KR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fontAlgn="base">
              <a:lnSpc>
                <a:spcPct val="160000"/>
              </a:lnSpc>
            </a:pP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아래와 같이 수정해줘</a:t>
            </a:r>
            <a:endParaRPr lang="en-US" altLang="ko-KR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fontAlgn="base">
              <a:lnSpc>
                <a:spcPct val="160000"/>
              </a:lnSpc>
            </a:pPr>
            <a:r>
              <a:rPr lang="en-US" altLang="ko-KR" kern="0" dirty="0">
                <a:solidFill>
                  <a:srgbClr val="000000"/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One stop </a:t>
            </a:r>
            <a:r>
              <a:rPr lang="ko-KR" altLang="en-US" kern="0" dirty="0">
                <a:solidFill>
                  <a:srgbClr val="000000"/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진로</a:t>
            </a:r>
            <a:r>
              <a:rPr lang="en-US" altLang="ko-KR" kern="0" dirty="0">
                <a:solidFill>
                  <a:srgbClr val="000000"/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·</a:t>
            </a:r>
            <a:r>
              <a:rPr lang="ko-KR" altLang="en-US" kern="0" dirty="0">
                <a:solidFill>
                  <a:srgbClr val="000000"/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취업 지원 서비스</a:t>
            </a:r>
            <a:r>
              <a:rPr lang="en-US" altLang="ko-KR" kern="0" dirty="0">
                <a:solidFill>
                  <a:srgbClr val="000000"/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 algn="just" fontAlgn="base">
              <a:lnSpc>
                <a:spcPct val="160000"/>
              </a:lnSpc>
            </a:pPr>
            <a:endParaRPr lang="en-US" altLang="ko-KR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fontAlgn="base">
              <a:lnSpc>
                <a:spcPct val="160000"/>
              </a:lnSpc>
            </a:pP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위치 </a:t>
            </a:r>
            <a:endParaRPr lang="en-US" altLang="ko-KR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fontAlgn="base">
              <a:lnSpc>
                <a:spcPct val="160000"/>
              </a:lnSpc>
            </a:pPr>
            <a:r>
              <a:rPr lang="ko-KR" altLang="en-US" kern="0" dirty="0">
                <a:solidFill>
                  <a:srgbClr val="000000"/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장소 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kern="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한동대학교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kern="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산학협력관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104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호  이용시간 </a:t>
            </a:r>
            <a:endParaRPr lang="en-US" altLang="ko-KR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fontAlgn="base">
              <a:lnSpc>
                <a:spcPct val="160000"/>
              </a:lnSpc>
            </a:pP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평일 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09:00 ~ 18:00 </a:t>
            </a:r>
          </a:p>
          <a:p>
            <a:pPr algn="just" fontAlgn="base">
              <a:lnSpc>
                <a:spcPct val="160000"/>
              </a:lnSpc>
            </a:pP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(12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~13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 점심시간 제외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algn="just" fontAlgn="base">
              <a:lnSpc>
                <a:spcPct val="160000"/>
              </a:lnSpc>
            </a:pP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연락처 </a:t>
            </a:r>
            <a:endParaRPr lang="en-US" altLang="ko-KR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fontAlgn="base">
              <a:lnSpc>
                <a:spcPct val="160000"/>
              </a:lnSpc>
            </a:pP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054-260-3327</a:t>
            </a:r>
          </a:p>
          <a:p>
            <a:pPr algn="just" fontAlgn="base">
              <a:lnSpc>
                <a:spcPct val="160000"/>
              </a:lnSpc>
            </a:pPr>
            <a:endParaRPr lang="en-US" altLang="ko-KR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fontAlgn="base">
              <a:lnSpc>
                <a:spcPct val="160000"/>
              </a:lnSpc>
            </a:pP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공식채널 문구 및 그 밑에 문구 삭제</a:t>
            </a:r>
            <a:endParaRPr lang="en-US" altLang="ko-KR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fontAlgn="base">
              <a:lnSpc>
                <a:spcPct val="160000"/>
              </a:lnSpc>
            </a:pP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fontAlgn="base">
              <a:lnSpc>
                <a:spcPct val="160000"/>
              </a:lnSpc>
            </a:pP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765698-0AB6-80E8-AE33-3F2F4C7B37C0}"/>
              </a:ext>
            </a:extLst>
          </p:cNvPr>
          <p:cNvSpPr txBox="1"/>
          <p:nvPr/>
        </p:nvSpPr>
        <p:spPr>
          <a:xfrm>
            <a:off x="648716" y="412981"/>
            <a:ext cx="479973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/>
              <a:t>피드백 </a:t>
            </a:r>
            <a:r>
              <a:rPr lang="en-US" altLang="ko-KR" sz="2500" b="1" dirty="0"/>
              <a:t>slide 8</a:t>
            </a:r>
            <a:endParaRPr lang="ko-KR" altLang="en-US" sz="2500" b="1" dirty="0"/>
          </a:p>
        </p:txBody>
      </p:sp>
    </p:spTree>
    <p:extLst>
      <p:ext uri="{BB962C8B-B14F-4D97-AF65-F5344CB8AC3E}">
        <p14:creationId xmlns:p14="http://schemas.microsoft.com/office/powerpoint/2010/main" val="1953495090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22BDE4A-8A20-4A69-9C5A-581C82036A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AC069-4573-9BF0-2460-8FFCB6D8DB75}"/>
              </a:ext>
            </a:extLst>
          </p:cNvPr>
          <p:cNvSpPr txBox="1"/>
          <p:nvPr/>
        </p:nvSpPr>
        <p:spPr>
          <a:xfrm>
            <a:off x="-64191" y="114300"/>
            <a:ext cx="12317331" cy="126682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2000" kern="1200" dirty="0">
                <a:solidFill>
                  <a:schemeClr val="tx1"/>
                </a:solidFill>
                <a:highlight>
                  <a:srgbClr val="FFFF00"/>
                </a:highlight>
                <a:latin typeface="+mj-lt"/>
                <a:ea typeface="+mj-ea"/>
                <a:cs typeface="+mj-cs"/>
              </a:rPr>
              <a:t>Issue</a:t>
            </a:r>
            <a:r>
              <a:rPr lang="en-US" altLang="ko-KR" sz="2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, </a:t>
            </a:r>
            <a:r>
              <a:rPr lang="ko-KR" altLang="en-US" sz="2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입력가능한 글자수 제한으로   </a:t>
            </a:r>
            <a:r>
              <a:rPr lang="en-US" altLang="ko-KR" sz="2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‘</a:t>
            </a:r>
            <a:r>
              <a:rPr lang="en-US" altLang="ko-KR" sz="2000" kern="1200" dirty="0">
                <a:solidFill>
                  <a:schemeClr val="tx1"/>
                </a:solidFill>
                <a:highlight>
                  <a:srgbClr val="FFFF00"/>
                </a:highlight>
                <a:latin typeface="+mj-lt"/>
                <a:ea typeface="+mj-ea"/>
                <a:cs typeface="+mj-cs"/>
              </a:rPr>
              <a:t>One stop </a:t>
            </a:r>
            <a:r>
              <a:rPr lang="ko-KR" altLang="en-US" sz="2000" kern="1200" dirty="0">
                <a:solidFill>
                  <a:schemeClr val="tx1"/>
                </a:solidFill>
                <a:highlight>
                  <a:srgbClr val="FFFF00"/>
                </a:highlight>
                <a:latin typeface="+mj-lt"/>
                <a:ea typeface="+mj-ea"/>
                <a:cs typeface="+mj-cs"/>
              </a:rPr>
              <a:t>진로</a:t>
            </a:r>
            <a:r>
              <a:rPr lang="en-US" altLang="ko-KR" sz="2000" kern="1200" dirty="0">
                <a:solidFill>
                  <a:schemeClr val="tx1"/>
                </a:solidFill>
                <a:highlight>
                  <a:srgbClr val="FFFF00"/>
                </a:highlight>
                <a:latin typeface="+mj-lt"/>
                <a:ea typeface="+mj-ea"/>
                <a:cs typeface="+mj-cs"/>
              </a:rPr>
              <a:t>·</a:t>
            </a:r>
            <a:r>
              <a:rPr lang="ko-KR" altLang="en-US" sz="2000" kern="1200" dirty="0">
                <a:solidFill>
                  <a:schemeClr val="tx1"/>
                </a:solidFill>
                <a:highlight>
                  <a:srgbClr val="FFFF00"/>
                </a:highlight>
                <a:latin typeface="+mj-lt"/>
                <a:ea typeface="+mj-ea"/>
                <a:cs typeface="+mj-cs"/>
              </a:rPr>
              <a:t>취업 지원 서비스</a:t>
            </a:r>
            <a:r>
              <a:rPr lang="en-US" altLang="ko-KR" sz="2000" kern="1200" dirty="0">
                <a:solidFill>
                  <a:schemeClr val="tx1"/>
                </a:solidFill>
                <a:highlight>
                  <a:srgbClr val="FFFF00"/>
                </a:highlight>
                <a:latin typeface="+mj-lt"/>
                <a:ea typeface="+mj-ea"/>
                <a:cs typeface="+mj-cs"/>
              </a:rPr>
              <a:t> ‘  </a:t>
            </a:r>
            <a:r>
              <a:rPr lang="ko-KR" altLang="en-US" sz="2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중 일부 글자가 입력이 되지 않음</a:t>
            </a:r>
            <a:endParaRPr lang="en-US" altLang="ko-KR" sz="2000" kern="1200" dirty="0">
              <a:solidFill>
                <a:schemeClr val="tx1"/>
              </a:solidFill>
              <a:highlight>
                <a:srgbClr val="FFFF00"/>
              </a:highlight>
              <a:latin typeface="+mj-lt"/>
              <a:ea typeface="+mj-ea"/>
              <a:cs typeface="+mj-cs"/>
            </a:endParaRPr>
          </a:p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2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’</a:t>
            </a:r>
          </a:p>
        </p:txBody>
      </p:sp>
      <p:pic>
        <p:nvPicPr>
          <p:cNvPr id="7" name="그림 6" descr="텍스트, 소프트웨어, 컴퓨터 아이콘, 웹 페이지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D23C3DAD-D204-A6FA-0435-EFCD19B9A3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5246"/>
          <a:stretch/>
        </p:blipFill>
        <p:spPr>
          <a:xfrm>
            <a:off x="148627" y="2284478"/>
            <a:ext cx="5803323" cy="389035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2C93E91-DC27-9974-45DC-1FFF0D31819F}"/>
              </a:ext>
            </a:extLst>
          </p:cNvPr>
          <p:cNvSpPr txBox="1"/>
          <p:nvPr/>
        </p:nvSpPr>
        <p:spPr>
          <a:xfrm>
            <a:off x="148627" y="1655124"/>
            <a:ext cx="3457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#</a:t>
            </a:r>
            <a:r>
              <a:rPr lang="ko-KR" altLang="en-US" dirty="0"/>
              <a:t>수정 전 타이틀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8C52B0-B2D8-DB4B-5682-B4DA25ABC544}"/>
              </a:ext>
            </a:extLst>
          </p:cNvPr>
          <p:cNvSpPr txBox="1"/>
          <p:nvPr/>
        </p:nvSpPr>
        <p:spPr>
          <a:xfrm>
            <a:off x="6578728" y="1463470"/>
            <a:ext cx="3457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#</a:t>
            </a:r>
            <a:r>
              <a:rPr lang="ko-KR" altLang="en-US" dirty="0"/>
              <a:t>수정 후 타이틀</a:t>
            </a:r>
          </a:p>
        </p:txBody>
      </p:sp>
      <p:pic>
        <p:nvPicPr>
          <p:cNvPr id="16" name="그림 15" descr="텍스트, 스크린샷, 소프트웨어, 번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FD1DB898-9328-CBC2-DE40-BF1A757EC8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0052" y="2284478"/>
            <a:ext cx="5860797" cy="3890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394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613036"/>
            <a:ext cx="10515600" cy="1325563"/>
          </a:xfrm>
        </p:spPr>
        <p:txBody>
          <a:bodyPr/>
          <a:lstStyle/>
          <a:p>
            <a:r>
              <a:rPr lang="ko-KR" altLang="en-US" dirty="0"/>
              <a:t>학생 의견 반영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829502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ko-KR" altLang="en-US" dirty="0"/>
              <a:t>최초 </a:t>
            </a:r>
            <a:r>
              <a:rPr lang="ko-KR" altLang="en-US" dirty="0" err="1"/>
              <a:t>챗봇</a:t>
            </a:r>
            <a:r>
              <a:rPr lang="ko-KR" altLang="en-US" dirty="0"/>
              <a:t> 입장 시 </a:t>
            </a:r>
            <a:r>
              <a:rPr lang="ko-KR" altLang="en-US" dirty="0" err="1"/>
              <a:t>조이플이</a:t>
            </a:r>
            <a:r>
              <a:rPr lang="ko-KR" altLang="en-US" dirty="0"/>
              <a:t> </a:t>
            </a:r>
            <a:r>
              <a:rPr lang="ko-KR" altLang="en-US" dirty="0" err="1"/>
              <a:t>안내멘트</a:t>
            </a:r>
            <a:r>
              <a:rPr lang="ko-KR" altLang="en-US" dirty="0"/>
              <a:t> </a:t>
            </a:r>
            <a:r>
              <a:rPr lang="ko-KR" altLang="en-US" dirty="0" err="1"/>
              <a:t>알림기능</a:t>
            </a:r>
            <a:r>
              <a:rPr lang="ko-KR" altLang="en-US" dirty="0"/>
              <a:t>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"</a:t>
            </a:r>
            <a:r>
              <a:rPr lang="ko-KR" altLang="en-US" dirty="0"/>
              <a:t>안녕하세요</a:t>
            </a:r>
            <a:r>
              <a:rPr lang="en-US" altLang="ko-KR" dirty="0"/>
              <a:t>! </a:t>
            </a:r>
            <a:r>
              <a:rPr lang="ko-KR" altLang="en-US" dirty="0"/>
              <a:t>😊 </a:t>
            </a:r>
            <a:r>
              <a:rPr lang="ko-KR" altLang="en-US" dirty="0" err="1"/>
              <a:t>한동대학교</a:t>
            </a:r>
            <a:r>
              <a:rPr lang="ko-KR" altLang="en-US" dirty="0"/>
              <a:t> </a:t>
            </a:r>
            <a:r>
              <a:rPr lang="ko-KR" altLang="en-US" dirty="0" err="1"/>
              <a:t>대학일자리플러스센터입니다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여러분의 진로와 취업을 위한 다양한 프로그램과 맞춤 상담을 제공하고 있어요</a:t>
            </a:r>
            <a:r>
              <a:rPr lang="en-US" altLang="ko-KR" dirty="0"/>
              <a:t>!</a:t>
            </a:r>
            <a:br>
              <a:rPr lang="en-US" altLang="ko-KR" dirty="0"/>
            </a:br>
            <a:r>
              <a:rPr lang="ko-KR" altLang="en-US" dirty="0"/>
              <a:t>현재 </a:t>
            </a:r>
            <a:r>
              <a:rPr lang="ko-KR" altLang="en-US" dirty="0" err="1"/>
              <a:t>채팅기능은</a:t>
            </a:r>
            <a:r>
              <a:rPr lang="ko-KR" altLang="en-US" dirty="0"/>
              <a:t> 지원되지 않으니</a:t>
            </a:r>
            <a:r>
              <a:rPr lang="en-US" altLang="ko-KR" dirty="0"/>
              <a:t>, </a:t>
            </a:r>
            <a:r>
              <a:rPr lang="ko-KR" altLang="en-US" dirty="0"/>
              <a:t>원하는 내용을 목록에서 선택해 주세요</a:t>
            </a:r>
            <a:r>
              <a:rPr lang="en-US" altLang="ko-KR" dirty="0"/>
              <a:t>. </a:t>
            </a:r>
            <a:r>
              <a:rPr lang="ko-KR" altLang="en-US" dirty="0"/>
              <a:t>함께 여러분의 미래를 준비해요</a:t>
            </a:r>
            <a:r>
              <a:rPr lang="en-US" altLang="ko-KR" dirty="0"/>
              <a:t>! </a:t>
            </a:r>
            <a:r>
              <a:rPr lang="ko-KR" altLang="en-US" dirty="0"/>
              <a:t>🚀</a:t>
            </a:r>
            <a:r>
              <a:rPr lang="en-US" altLang="ko-KR" dirty="0"/>
              <a:t>"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778625" y="4790064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2800" dirty="0">
                <a:highlight>
                  <a:srgbClr val="FFFF00"/>
                </a:highlight>
              </a:rPr>
              <a:t>2. </a:t>
            </a:r>
            <a:r>
              <a:rPr lang="ko-KR" altLang="en-US" sz="2800" dirty="0" err="1">
                <a:highlight>
                  <a:srgbClr val="FFFF00"/>
                </a:highlight>
              </a:rPr>
              <a:t>채팅창</a:t>
            </a:r>
            <a:r>
              <a:rPr lang="ko-KR" altLang="en-US" sz="2800" dirty="0">
                <a:highlight>
                  <a:srgbClr val="FFFF00"/>
                </a:highlight>
              </a:rPr>
              <a:t> 없애기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F597CC-2BAE-56AC-5FB3-59D4364206BB}"/>
              </a:ext>
            </a:extLst>
          </p:cNvPr>
          <p:cNvSpPr txBox="1"/>
          <p:nvPr/>
        </p:nvSpPr>
        <p:spPr>
          <a:xfrm>
            <a:off x="287208" y="307041"/>
            <a:ext cx="479973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/>
              <a:t>피드백 </a:t>
            </a:r>
            <a:r>
              <a:rPr lang="en-US" altLang="ko-KR" sz="2500" b="1" dirty="0"/>
              <a:t>slide 9</a:t>
            </a:r>
            <a:endParaRPr lang="ko-KR" altLang="en-US" sz="2500" b="1" dirty="0"/>
          </a:p>
        </p:txBody>
      </p:sp>
    </p:spTree>
    <p:extLst>
      <p:ext uri="{BB962C8B-B14F-4D97-AF65-F5344CB8AC3E}">
        <p14:creationId xmlns:p14="http://schemas.microsoft.com/office/powerpoint/2010/main" val="2356989186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, 소프트웨어, 웹 페이지, 컴퓨터 아이콘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978929FB-8BAB-0D60-3D9B-5C8729AD4A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691" y="1206667"/>
            <a:ext cx="9947563" cy="48894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D99B07E-D9E1-E40B-9107-E86EB6CF69E6}"/>
              </a:ext>
            </a:extLst>
          </p:cNvPr>
          <p:cNvSpPr txBox="1"/>
          <p:nvPr/>
        </p:nvSpPr>
        <p:spPr>
          <a:xfrm>
            <a:off x="197427" y="361743"/>
            <a:ext cx="97674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highlight>
                  <a:srgbClr val="FFFF00"/>
                </a:highlight>
              </a:rPr>
              <a:t>Issue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사용자 채팅 사용설정 사용하지 않았음에도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채널내에서 입력이 가능</a:t>
            </a:r>
          </a:p>
        </p:txBody>
      </p:sp>
    </p:spTree>
    <p:extLst>
      <p:ext uri="{BB962C8B-B14F-4D97-AF65-F5344CB8AC3E}">
        <p14:creationId xmlns:p14="http://schemas.microsoft.com/office/powerpoint/2010/main" val="1845992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스크린샷, 소프트웨어, 컴퓨터 아이콘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C7CF74EA-EEF0-1C9C-5FB4-7EF9637F03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7464" y="237860"/>
            <a:ext cx="3780028" cy="638227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748FE7E-415E-A90B-C219-311A055AEF88}"/>
              </a:ext>
            </a:extLst>
          </p:cNvPr>
          <p:cNvSpPr txBox="1"/>
          <p:nvPr/>
        </p:nvSpPr>
        <p:spPr>
          <a:xfrm>
            <a:off x="540327" y="426027"/>
            <a:ext cx="62241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highlight>
                  <a:srgbClr val="FFFF00"/>
                </a:highlight>
              </a:rPr>
              <a:t>대안</a:t>
            </a:r>
            <a:r>
              <a:rPr lang="en-US" altLang="ko-KR" b="1" dirty="0"/>
              <a:t>,  </a:t>
            </a:r>
            <a:r>
              <a:rPr lang="ko-KR" altLang="en-US" b="1" dirty="0"/>
              <a:t>사용자가 입력을 한 경우 </a:t>
            </a:r>
            <a:r>
              <a:rPr lang="en-US" altLang="ko-KR" b="1" dirty="0"/>
              <a:t>‘</a:t>
            </a:r>
            <a:r>
              <a:rPr lang="ko-KR" altLang="en-US" b="1" dirty="0"/>
              <a:t>안내 메시지</a:t>
            </a:r>
            <a:r>
              <a:rPr lang="en-US" altLang="ko-KR" b="1" dirty="0"/>
              <a:t>’ </a:t>
            </a:r>
            <a:r>
              <a:rPr lang="ko-KR" altLang="en-US" b="1" dirty="0"/>
              <a:t>제공</a:t>
            </a:r>
          </a:p>
        </p:txBody>
      </p:sp>
    </p:spTree>
    <p:extLst>
      <p:ext uri="{BB962C8B-B14F-4D97-AF65-F5344CB8AC3E}">
        <p14:creationId xmlns:p14="http://schemas.microsoft.com/office/powerpoint/2010/main" val="25171859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904" y="1146529"/>
            <a:ext cx="2768196" cy="4564942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347493" y="1146529"/>
            <a:ext cx="6096000" cy="2751522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algn="just" fontAlgn="base">
              <a:lnSpc>
                <a:spcPct val="160000"/>
              </a:lnSpc>
              <a:buAutoNum type="arabicPeriod"/>
            </a:pPr>
            <a:r>
              <a:rPr lang="ko-KR" altLang="en-US" kern="0" dirty="0" err="1">
                <a:solidFill>
                  <a:srgbClr val="000000"/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맨위</a:t>
            </a:r>
            <a:r>
              <a:rPr lang="ko-KR" altLang="en-US" kern="0" dirty="0">
                <a:solidFill>
                  <a:srgbClr val="000000"/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kern="0" dirty="0" err="1">
                <a:solidFill>
                  <a:srgbClr val="000000"/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비교과</a:t>
            </a:r>
            <a:r>
              <a:rPr lang="ko-KR" altLang="en-US" kern="0" dirty="0">
                <a:solidFill>
                  <a:srgbClr val="000000"/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 프로그램 밑에 아래 간단한 설명 추가</a:t>
            </a:r>
            <a:endParaRPr lang="en-US" altLang="ko-KR" kern="0" dirty="0">
              <a:solidFill>
                <a:srgbClr val="000000"/>
              </a:solidFill>
              <a:highlight>
                <a:srgbClr val="FFFF00"/>
              </a:highligh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fontAlgn="base">
              <a:lnSpc>
                <a:spcPct val="160000"/>
              </a:lnSpc>
            </a:pPr>
            <a:r>
              <a:rPr lang="en-US" altLang="ko-KR" kern="0" dirty="0">
                <a:solidFill>
                  <a:srgbClr val="000000"/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kern="0" dirty="0" err="1">
                <a:solidFill>
                  <a:srgbClr val="000000"/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자기이해</a:t>
            </a:r>
            <a:r>
              <a:rPr lang="en-US" altLang="ko-KR" kern="0" dirty="0">
                <a:solidFill>
                  <a:srgbClr val="000000"/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kern="0" dirty="0">
                <a:solidFill>
                  <a:srgbClr val="000000"/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진로설계</a:t>
            </a:r>
            <a:r>
              <a:rPr lang="en-US" altLang="ko-KR" kern="0" dirty="0">
                <a:solidFill>
                  <a:srgbClr val="000000"/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kern="0" dirty="0">
                <a:solidFill>
                  <a:srgbClr val="000000"/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역량개발</a:t>
            </a:r>
            <a:r>
              <a:rPr lang="en-US" altLang="ko-KR" kern="0" dirty="0">
                <a:solidFill>
                  <a:srgbClr val="000000"/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kern="0" dirty="0">
                <a:solidFill>
                  <a:srgbClr val="000000"/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취업준비를 위한 다양한 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프로그램을 제공하고 있어요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</a:p>
          <a:p>
            <a:pPr algn="just" fontAlgn="base">
              <a:lnSpc>
                <a:spcPct val="160000"/>
              </a:lnSpc>
            </a:pP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프로그램 신청 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-&gt; 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프로그램 신청 안내</a:t>
            </a:r>
            <a:endParaRPr lang="en-US" altLang="ko-KR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fontAlgn="base">
              <a:lnSpc>
                <a:spcPct val="160000"/>
              </a:lnSpc>
            </a:pP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프로그램 취소 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-&gt; 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프로그램 취소 안내</a:t>
            </a:r>
            <a:endParaRPr lang="en-US" altLang="ko-KR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fontAlgn="base">
              <a:lnSpc>
                <a:spcPct val="160000"/>
              </a:lnSpc>
            </a:pP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마일리지 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-&gt; 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마일리지 장학금 안내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C4FD24-4AB2-0FF0-4D63-0C2BAB122E34}"/>
              </a:ext>
            </a:extLst>
          </p:cNvPr>
          <p:cNvSpPr txBox="1"/>
          <p:nvPr/>
        </p:nvSpPr>
        <p:spPr>
          <a:xfrm>
            <a:off x="436064" y="391716"/>
            <a:ext cx="479973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/>
              <a:t>피드백 </a:t>
            </a:r>
            <a:r>
              <a:rPr lang="en-US" altLang="ko-KR" sz="2500" b="1" dirty="0"/>
              <a:t>slide 11</a:t>
            </a:r>
            <a:endParaRPr lang="ko-KR" altLang="en-US" sz="2500" b="1" dirty="0"/>
          </a:p>
        </p:txBody>
      </p:sp>
    </p:spTree>
    <p:extLst>
      <p:ext uri="{BB962C8B-B14F-4D97-AF65-F5344CB8AC3E}">
        <p14:creationId xmlns:p14="http://schemas.microsoft.com/office/powerpoint/2010/main" val="1905481513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385</Words>
  <Application>Microsoft Office PowerPoint</Application>
  <PresentationFormat>와이드스크린</PresentationFormat>
  <Paragraphs>51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학생 의견 반영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장한성/22000638</dc:creator>
  <cp:lastModifiedBy>장한성/22000638</cp:lastModifiedBy>
  <cp:revision>5</cp:revision>
  <dcterms:created xsi:type="dcterms:W3CDTF">2025-03-15T09:16:18Z</dcterms:created>
  <dcterms:modified xsi:type="dcterms:W3CDTF">2025-03-15T10:43:48Z</dcterms:modified>
</cp:coreProperties>
</file>