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14C3C7D6.xml" ContentType="application/vnd.ms-powerpoint.comments+xml"/>
  <Override PartName="/ppt/comments/modernComment_10D_746FF832.xml" ContentType="application/vnd.ms-powerpoint.comments+xml"/>
  <Override PartName="/ppt/comments/modernComment_107_8C7CCD02.xml" ContentType="application/vnd.ms-powerpoint.comments+xml"/>
  <Override PartName="/ppt/comments/modernComment_109_71935729.xml" ContentType="application/vnd.ms-powerpoint.comments+xml"/>
  <Override PartName="/ppt/comments/modernComment_10B_FADF94C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454245-CAAD-2C9F-39F1-C8D868493D78}" name="장한성/22000638" initials="학장" userId="S::22000638@handong.ac.kr::2ccc565d-190c-46e0-817c-336ed8e6569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0_14C3C7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49E893B-954A-48AC-97CE-C6E6D150BD29}" authorId="{C3454245-CAAD-2C9F-39F1-C8D868493D78}" created="2025-03-15T04:23:43.71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8374998" sldId="256"/>
      <ac:spMk id="5" creationId="{00000000-0000-0000-0000-000000000000}"/>
      <ac:txMk cp="0" len="60">
        <ac:context len="237" hash="3170437874"/>
      </ac:txMk>
    </ac:txMkLst>
    <p188:pos x="5710976" y="471319"/>
    <p188:txBody>
      <a:bodyPr/>
      <a:lstStyle/>
      <a:p>
        <a:r>
          <a:rPr lang="ko-KR" altLang="en-US"/>
          <a:t>컴퓨터 화면에서 보이는 화면 / 모바일상에서의 이모지 처리가 되고 있습니다. 
현재 요청하신대로 동일한 숫자 이모지를 사용하여 작업하였습니다. 
모바일로 접속하였을때는 이모지가 잘 출력되지만, 컴퓨터상으로는 해당 이모지가 보이지 않는것을 확인하여 
사용자가 컴퓨터로 접속하는 것을 고려한다면 이모지가 아닌 숫자표기를 하는 버전으로 변경하겠습니다. (회신에 따라서 결정) 
</a:t>
        </a:r>
      </a:p>
    </p188:txBody>
  </p188:cm>
</p188:cmLst>
</file>

<file path=ppt/comments/modernComment_107_8C7CCD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CE312D-2C28-444D-A3DD-FB07AB9296A4}" authorId="{C3454245-CAAD-2C9F-39F1-C8D868493D78}" created="2025-03-15T06:28:50.47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356989186" sldId="263"/>
      <ac:spMk id="3" creationId="{00000000-0000-0000-0000-000000000000}"/>
      <ac:txMk cp="103" len="61">
        <ac:context len="166" hash="2641768895"/>
      </ac:txMk>
    </ac:txMkLst>
    <p188:pos x="10352314" y="2049689"/>
    <p188:txBody>
      <a:bodyPr/>
      <a:lstStyle/>
      <a:p>
        <a:r>
          <a:rPr lang="ko-KR" altLang="en-US"/>
          <a:t>챗봇 사용으로 '채팅불가'기능을 활성화하는데 어려움이 있어 / 사용자 입력시 지원하지 않는 기능 임을 알리는 메세지가 안내되도록 설정하였습니다.</a:t>
        </a:r>
      </a:p>
    </p188:txBody>
  </p188:cm>
</p188:cmLst>
</file>

<file path=ppt/comments/modernComment_109_7193572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AEBC7D-EC42-43C1-8A7F-051C40991D0D}" authorId="{C3454245-CAAD-2C9F-39F1-C8D868493D78}" created="2025-03-15T07:10:18.39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05481513" sldId="265"/>
      <ac:spMk id="6" creationId="{00000000-0000-0000-0000-000000000000}"/>
      <ac:txMk cp="0" len="60">
        <ac:context len="149" hash="1848870005"/>
      </ac:txMk>
    </ac:txMkLst>
    <p188:pos x="6129712" y="340458"/>
    <p188:replyLst>
      <p188:reply id="{39E8B869-4E1E-4F21-ADBF-97909CF5D04B}" authorId="{C3454245-CAAD-2C9F-39F1-C8D868493D78}" created="2025-03-15T07:21:58.481">
        <p188:txBody>
          <a:bodyPr/>
          <a:lstStyle/>
          <a:p>
            <a:r>
              <a:rPr lang="ko-KR" altLang="en-US"/>
              <a:t>상위 별도 안내글을 추가함.</a:t>
            </a:r>
          </a:p>
        </p188:txBody>
      </p188:reply>
    </p188:replyLst>
    <p188:txBody>
      <a:bodyPr/>
      <a:lstStyle/>
      <a:p>
        <a:r>
          <a:rPr lang="ko-KR" altLang="en-US"/>
          <a:t>Titlte 및에 별도 설명 기능 제공하지 않음 </a:t>
        </a:r>
      </a:p>
    </p188:txBody>
  </p188:cm>
</p188:cmLst>
</file>

<file path=ppt/comments/modernComment_10B_FADF94C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2C7B9D4-3557-4707-8878-51FA931FDA33}" authorId="{C3454245-CAAD-2C9F-39F1-C8D868493D78}" created="2025-03-15T07:21:42.87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208956619" sldId="267"/>
      <ac:spMk id="5" creationId="{00000000-0000-0000-0000-000000000000}"/>
      <ac:txMk cp="76" len="23">
        <ac:context len="137" hash="527165205"/>
      </ac:txMk>
    </ac:txMkLst>
    <p188:pos x="3919913" y="1661258"/>
    <p188:txBody>
      <a:bodyPr/>
      <a:lstStyle/>
      <a:p>
        <a:r>
          <a:rPr lang="ko-KR" altLang="en-US"/>
          <a:t>입사지원서 온라인 컨설팅 - 글자수 제한으로 '안내' 추가 불가</a:t>
        </a:r>
      </a:p>
    </p188:txBody>
  </p188:cm>
</p188:cmLst>
</file>

<file path=ppt/comments/modernComment_10D_746FF83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15AB394-4453-4196-9C36-04EFDDBCF845}" authorId="{C3454245-CAAD-2C9F-39F1-C8D868493D78}" created="2025-03-15T05:27:28.43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53495090" sldId="269"/>
      <ac:spMk id="5" creationId="{00000000-0000-0000-0000-000000000000}"/>
      <ac:txMk cp="13" len="22">
        <ac:context len="149" hash="3212399083"/>
      </ac:txMk>
    </ac:txMkLst>
    <p188:pos x="3604556" y="1204190"/>
    <p188:txBody>
      <a:bodyPr/>
      <a:lstStyle/>
      <a:p>
        <a:r>
          <a:rPr lang="ko-KR" altLang="en-US"/>
          <a:t>공백 포함 15자 글자 제한이 있어 불가능</a:t>
        </a:r>
      </a:p>
    </p188:txBody>
  </p188:cm>
  <p188:cm id="{DC1D7EF1-7B4B-40B9-9FCC-3936A18373F9}" authorId="{C3454245-CAAD-2C9F-39F1-C8D868493D78}" created="2025-03-15T05:29:31.14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53495090" sldId="269"/>
      <ac:spMk id="5" creationId="{00000000-0000-0000-0000-000000000000}"/>
      <ac:txMk cp="41" len="28">
        <ac:context len="149" hash="3212399083"/>
      </ac:txMk>
    </ac:txMkLst>
    <p188:pos x="5088972" y="2522351"/>
    <p188:txBody>
      <a:bodyPr/>
      <a:lstStyle/>
      <a:p>
        <a:r>
          <a:rPr lang="ko-KR" altLang="en-US"/>
          <a:t>1자 글자제한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3C1-D6F2-4822-AA64-CB5AA668663B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D51-F39C-470B-B910-9B41C501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5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3C1-D6F2-4822-AA64-CB5AA668663B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D51-F39C-470B-B910-9B41C501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8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3C1-D6F2-4822-AA64-CB5AA668663B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D51-F39C-470B-B910-9B41C501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6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3C1-D6F2-4822-AA64-CB5AA668663B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D51-F39C-470B-B910-9B41C501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6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3C1-D6F2-4822-AA64-CB5AA668663B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D51-F39C-470B-B910-9B41C501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3C1-D6F2-4822-AA64-CB5AA668663B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D51-F39C-470B-B910-9B41C501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3C1-D6F2-4822-AA64-CB5AA668663B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D51-F39C-470B-B910-9B41C501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1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3C1-D6F2-4822-AA64-CB5AA668663B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D51-F39C-470B-B910-9B41C501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2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3C1-D6F2-4822-AA64-CB5AA668663B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D51-F39C-470B-B910-9B41C501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6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3C1-D6F2-4822-AA64-CB5AA668663B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D51-F39C-470B-B910-9B41C501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0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E33C1-D6F2-4822-AA64-CB5AA668663B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6D51-F39C-470B-B910-9B41C501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33C1-D6F2-4822-AA64-CB5AA668663B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6D51-F39C-470B-B910-9B41C5018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9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14C3C7D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09_7193572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0B_FADF94CB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D_746FF83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8C7CCD0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65" y="611003"/>
            <a:ext cx="3010570" cy="406074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03767" y="631767"/>
            <a:ext cx="5835535" cy="47465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숫자와 글자 구분 어려움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-&gt; </a:t>
            </a:r>
            <a:r>
              <a:rPr lang="ko-KR" altLang="en-US" sz="2000" dirty="0" err="1">
                <a:solidFill>
                  <a:schemeClr val="tx1"/>
                </a:solidFill>
              </a:rPr>
              <a:t>비교과</a:t>
            </a:r>
            <a:r>
              <a:rPr lang="ko-KR" altLang="en-US" sz="2000" dirty="0">
                <a:solidFill>
                  <a:schemeClr val="tx1"/>
                </a:solidFill>
              </a:rPr>
              <a:t> 프로그램 신청 취소 방법 내에 나온 숫자 이모티콘으로 표기해 주기 바람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2. </a:t>
            </a:r>
            <a:r>
              <a:rPr lang="ko-KR" altLang="en-US" sz="2000" dirty="0" err="1">
                <a:solidFill>
                  <a:schemeClr val="tx1"/>
                </a:solidFill>
              </a:rPr>
              <a:t>취업집중반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BMJ -&gt; “BMJ”    </a:t>
            </a:r>
            <a:r>
              <a:rPr lang="ko-KR" altLang="en-US" sz="2000" dirty="0">
                <a:solidFill>
                  <a:schemeClr val="tx1"/>
                </a:solidFill>
              </a:rPr>
              <a:t>으로 수정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3. “BMJ : </a:t>
            </a:r>
            <a:r>
              <a:rPr lang="ko-KR" altLang="en-US" sz="2000" dirty="0">
                <a:solidFill>
                  <a:schemeClr val="tx1"/>
                </a:solidFill>
              </a:rPr>
              <a:t>최대 </a:t>
            </a:r>
            <a:r>
              <a:rPr lang="en-US" altLang="ko-KR" sz="2000" dirty="0">
                <a:solidFill>
                  <a:schemeClr val="tx1"/>
                </a:solidFill>
              </a:rPr>
              <a:t>20</a:t>
            </a:r>
            <a:r>
              <a:rPr lang="ko-KR" altLang="en-US" sz="2000" dirty="0">
                <a:solidFill>
                  <a:schemeClr val="tx1"/>
                </a:solidFill>
              </a:rPr>
              <a:t>점</a:t>
            </a:r>
            <a:r>
              <a:rPr lang="en-US" altLang="ko-KR" sz="2000" dirty="0">
                <a:solidFill>
                  <a:schemeClr val="tx1"/>
                </a:solidFill>
              </a:rPr>
              <a:t>”(</a:t>
            </a:r>
            <a:r>
              <a:rPr lang="ko-KR" altLang="en-US" sz="2000" dirty="0">
                <a:solidFill>
                  <a:schemeClr val="tx1"/>
                </a:solidFill>
              </a:rPr>
              <a:t>활동에 따른 차등 부과</a:t>
            </a:r>
            <a:r>
              <a:rPr lang="en-US" altLang="ko-KR" sz="2000" dirty="0">
                <a:solidFill>
                  <a:schemeClr val="tx1"/>
                </a:solidFill>
              </a:rPr>
              <a:t>) </a:t>
            </a:r>
            <a:r>
              <a:rPr lang="ko-KR" altLang="en-US" sz="2000" dirty="0">
                <a:solidFill>
                  <a:schemeClr val="tx1"/>
                </a:solidFill>
              </a:rPr>
              <a:t>으로 수정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4. </a:t>
            </a:r>
            <a:r>
              <a:rPr lang="ko-KR" altLang="en-US" sz="2000" dirty="0">
                <a:solidFill>
                  <a:schemeClr val="tx1"/>
                </a:solidFill>
              </a:rPr>
              <a:t>취업동아리 </a:t>
            </a:r>
            <a:r>
              <a:rPr lang="en-US" altLang="ko-KR" sz="2000" dirty="0">
                <a:solidFill>
                  <a:schemeClr val="tx1"/>
                </a:solidFill>
              </a:rPr>
              <a:t>-&gt; “Career-</a:t>
            </a:r>
            <a:r>
              <a:rPr lang="en-US" altLang="ko-KR" sz="2000" dirty="0" err="1">
                <a:solidFill>
                  <a:schemeClr val="tx1"/>
                </a:solidFill>
              </a:rPr>
              <a:t>ing</a:t>
            </a:r>
            <a:r>
              <a:rPr lang="en-US" altLang="ko-KR" sz="2000" dirty="0">
                <a:solidFill>
                  <a:schemeClr val="tx1"/>
                </a:solidFill>
              </a:rPr>
              <a:t>”   </a:t>
            </a:r>
            <a:r>
              <a:rPr lang="ko-KR" altLang="en-US" sz="2000" dirty="0">
                <a:solidFill>
                  <a:schemeClr val="tx1"/>
                </a:solidFill>
              </a:rPr>
              <a:t>으로 수정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5. “</a:t>
            </a:r>
            <a:r>
              <a:rPr lang="ko-KR" altLang="en-US" sz="2000" dirty="0">
                <a:solidFill>
                  <a:schemeClr val="tx1"/>
                </a:solidFill>
              </a:rPr>
              <a:t>취업 및 인턴 </a:t>
            </a:r>
            <a:r>
              <a:rPr lang="en-US" altLang="ko-KR" sz="2000" dirty="0">
                <a:solidFill>
                  <a:schemeClr val="tx1"/>
                </a:solidFill>
              </a:rPr>
              <a:t>: 5</a:t>
            </a:r>
            <a:r>
              <a:rPr lang="ko-KR" altLang="en-US" sz="2000" dirty="0">
                <a:solidFill>
                  <a:schemeClr val="tx1"/>
                </a:solidFill>
              </a:rPr>
              <a:t>점</a:t>
            </a:r>
            <a:r>
              <a:rPr lang="en-US" altLang="ko-KR" sz="2000" dirty="0">
                <a:solidFill>
                  <a:schemeClr val="tx1"/>
                </a:solidFill>
              </a:rPr>
              <a:t>”</a:t>
            </a:r>
            <a:r>
              <a:rPr lang="ko-KR" altLang="en-US" sz="2000" dirty="0">
                <a:solidFill>
                  <a:schemeClr val="tx1"/>
                </a:solidFill>
              </a:rPr>
              <a:t>   으로 수정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6. “</a:t>
            </a:r>
            <a:r>
              <a:rPr lang="ko-KR" altLang="en-US" sz="2000" dirty="0">
                <a:solidFill>
                  <a:schemeClr val="tx1"/>
                </a:solidFill>
              </a:rPr>
              <a:t>자격증 취득 </a:t>
            </a:r>
            <a:r>
              <a:rPr lang="en-US" altLang="ko-KR" sz="2000" dirty="0">
                <a:solidFill>
                  <a:schemeClr val="tx1"/>
                </a:solidFill>
              </a:rPr>
              <a:t>: 10</a:t>
            </a:r>
            <a:r>
              <a:rPr lang="ko-KR" altLang="en-US" sz="2000" dirty="0">
                <a:solidFill>
                  <a:schemeClr val="tx1"/>
                </a:solidFill>
              </a:rPr>
              <a:t>점 </a:t>
            </a:r>
            <a:r>
              <a:rPr lang="en-US" altLang="ko-KR" sz="2000" dirty="0">
                <a:solidFill>
                  <a:schemeClr val="tx1"/>
                </a:solidFill>
              </a:rPr>
              <a:t>~ 30</a:t>
            </a:r>
            <a:r>
              <a:rPr lang="ko-KR" altLang="en-US" sz="2000" dirty="0">
                <a:solidFill>
                  <a:schemeClr val="tx1"/>
                </a:solidFill>
              </a:rPr>
              <a:t>점 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 err="1">
                <a:solidFill>
                  <a:schemeClr val="tx1"/>
                </a:solidFill>
              </a:rPr>
              <a:t>지급기준에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의거하여 지급</a:t>
            </a:r>
            <a:r>
              <a:rPr lang="en-US" altLang="ko-KR" sz="2000" dirty="0">
                <a:solidFill>
                  <a:schemeClr val="tx1"/>
                </a:solidFill>
              </a:rPr>
              <a:t>)”   </a:t>
            </a:r>
            <a:r>
              <a:rPr lang="ko-KR" altLang="en-US" sz="2000" dirty="0">
                <a:solidFill>
                  <a:schemeClr val="tx1"/>
                </a:solidFill>
              </a:rPr>
              <a:t>으로 수정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996165" y="989215"/>
            <a:ext cx="416999" cy="8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501450" y="3474720"/>
            <a:ext cx="6740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749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00" y="838394"/>
            <a:ext cx="1952898" cy="21720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482" y="756458"/>
            <a:ext cx="4372585" cy="54149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47853" y="838394"/>
            <a:ext cx="2628504" cy="337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ko-KR" altLang="en-US" dirty="0"/>
              <a:t>가지 목록에 대한 설명이 필요하다는 의견 </a:t>
            </a:r>
            <a:endParaRPr lang="en-US" altLang="ko-KR" dirty="0"/>
          </a:p>
          <a:p>
            <a:pPr algn="ctr"/>
            <a:r>
              <a:rPr lang="ko-KR" altLang="en-US" dirty="0" err="1"/>
              <a:t>새섬봇</a:t>
            </a:r>
            <a:r>
              <a:rPr lang="ko-KR" altLang="en-US" dirty="0"/>
              <a:t> 예시 참조</a:t>
            </a:r>
          </a:p>
        </p:txBody>
      </p:sp>
    </p:spTree>
    <p:extLst>
      <p:ext uri="{BB962C8B-B14F-4D97-AF65-F5344CB8AC3E}">
        <p14:creationId xmlns:p14="http://schemas.microsoft.com/office/powerpoint/2010/main" val="272159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97" y="630512"/>
            <a:ext cx="2768196" cy="45649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54088" y="878742"/>
            <a:ext cx="6096000" cy="27515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base">
              <a:lnSpc>
                <a:spcPct val="160000"/>
              </a:lnSpc>
              <a:buAutoNum type="arabicPeriod"/>
            </a:pP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맨위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비교과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 밑에 아래 간단한 설명 추가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자기이해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진로설계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역량개발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취업준비를 위한 다양한 프로그램을 제공하고 있어요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신청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신청 안내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취소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취소 안내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마일리지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마일리지 장학금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4815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99" y="886783"/>
            <a:ext cx="2019582" cy="23911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54088" y="878742"/>
            <a:ext cx="6096000" cy="27515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base">
              <a:lnSpc>
                <a:spcPct val="160000"/>
              </a:lnSpc>
              <a:buAutoNum type="arabicPeriod"/>
            </a:pP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맨위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상담 밑에 아래 간단한 설명 추가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진로선택부터 입사지원서 컨설팅까지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1:1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 상담을 진행하고 있어요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상담 신청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상담 신청 안내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상담 취소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상담 취소 안내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화상 상담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화상상담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03" y="1605200"/>
            <a:ext cx="2010056" cy="155279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54087" y="878742"/>
            <a:ext cx="78250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60000"/>
              </a:lnSpc>
              <a:buAutoNum type="arabicPeriod"/>
            </a:pP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맨위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진로개발시스템 아래 간단한 설명 추가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취업 관련 모든 지원을 한곳에서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/>
              <a:t>One-stop </a:t>
            </a:r>
            <a:r>
              <a:rPr lang="ko-KR" altLang="en-US" dirty="0"/>
              <a:t>서비스 로 편리하게 이용해 보세요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항목에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추가해줘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마일리지는 마일리지 장학금 안내로 수정하고 내용도 수  정해줘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9566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96" y="952008"/>
            <a:ext cx="2755029" cy="30547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79818" y="839584"/>
            <a:ext cx="5835535" cy="2934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숫자와 글자 구분 어려움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-&gt; </a:t>
            </a:r>
            <a:r>
              <a:rPr lang="ko-KR" altLang="en-US" sz="2000" dirty="0" err="1">
                <a:solidFill>
                  <a:schemeClr val="tx1"/>
                </a:solidFill>
              </a:rPr>
              <a:t>비교과</a:t>
            </a:r>
            <a:r>
              <a:rPr lang="ko-KR" altLang="en-US" sz="2000" dirty="0">
                <a:solidFill>
                  <a:schemeClr val="tx1"/>
                </a:solidFill>
              </a:rPr>
              <a:t> 프로그램 신청 취소 방법 내에 나온 숫자 이모티콘으로 표기해 주기 바람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2. “</a:t>
            </a:r>
            <a:r>
              <a:rPr lang="ko-KR" altLang="en-US" sz="2000" dirty="0">
                <a:solidFill>
                  <a:schemeClr val="tx1"/>
                </a:solidFill>
              </a:rPr>
              <a:t>마일리지 장학금 확인 방법</a:t>
            </a:r>
            <a:r>
              <a:rPr lang="en-US" altLang="ko-KR" sz="2000" dirty="0">
                <a:solidFill>
                  <a:schemeClr val="tx1"/>
                </a:solidFill>
              </a:rPr>
              <a:t>”</a:t>
            </a:r>
            <a:r>
              <a:rPr lang="ko-KR" altLang="en-US" sz="2000" dirty="0">
                <a:solidFill>
                  <a:schemeClr val="tx1"/>
                </a:solidFill>
              </a:rPr>
              <a:t>으로 수정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850" y="4806755"/>
            <a:ext cx="1981477" cy="114316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779817" y="4499264"/>
            <a:ext cx="5835535" cy="1758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숫자와 글자 구분 어려움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5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61" y="933868"/>
            <a:ext cx="2383293" cy="4336401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1953491" y="3724102"/>
            <a:ext cx="85621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838006" y="1343926"/>
            <a:ext cx="5835535" cy="1758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멘토링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</a:rPr>
              <a:t>Oh!Menter</a:t>
            </a:r>
            <a:r>
              <a:rPr lang="en-US" altLang="ko-KR" sz="2000" dirty="0">
                <a:solidFill>
                  <a:schemeClr val="tx1"/>
                </a:solidFill>
              </a:rPr>
              <a:t>)  </a:t>
            </a:r>
            <a:r>
              <a:rPr lang="ko-KR" altLang="en-US" sz="2000" dirty="0">
                <a:solidFill>
                  <a:schemeClr val="tx1"/>
                </a:solidFill>
              </a:rPr>
              <a:t>로 변경 </a:t>
            </a:r>
            <a:r>
              <a:rPr lang="ko-KR" altLang="en-US" sz="2000" dirty="0" err="1">
                <a:solidFill>
                  <a:schemeClr val="tx1"/>
                </a:solidFill>
              </a:rPr>
              <a:t>오멘토</a:t>
            </a:r>
            <a:r>
              <a:rPr lang="ko-KR" altLang="en-US" sz="2000" dirty="0">
                <a:solidFill>
                  <a:schemeClr val="tx1"/>
                </a:solidFill>
              </a:rPr>
              <a:t> 영문 모두 확인해줘 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4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74" y="748679"/>
            <a:ext cx="2010056" cy="35152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38006" y="914400"/>
            <a:ext cx="6567056" cy="360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ko-KR" dirty="0">
                <a:solidFill>
                  <a:schemeClr val="tx1"/>
                </a:solidFill>
              </a:rPr>
              <a:t>관심 있는 분야의 과목과 추천 진로를 확인해보세요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r>
              <a:rPr lang="ko-KR" altLang="en-US" dirty="0">
                <a:solidFill>
                  <a:schemeClr val="tx1"/>
                </a:solidFill>
              </a:rPr>
              <a:t> 를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</a:t>
            </a:r>
            <a:r>
              <a:rPr lang="ko-KR" altLang="en-US" dirty="0">
                <a:solidFill>
                  <a:schemeClr val="tx1"/>
                </a:solidFill>
              </a:rPr>
              <a:t>아래와 같이 수정</a:t>
            </a:r>
            <a:endParaRPr lang="ko-KR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ko-KR" dirty="0">
                <a:solidFill>
                  <a:schemeClr val="tx1"/>
                </a:solidFill>
              </a:rPr>
              <a:t>관심 있는 전공의 </a:t>
            </a:r>
            <a:r>
              <a:rPr lang="ko-KR" altLang="ko-KR" b="1" u="sng" dirty="0" err="1">
                <a:solidFill>
                  <a:schemeClr val="tx1"/>
                </a:solidFill>
              </a:rPr>
              <a:t>세부트랙</a:t>
            </a:r>
            <a:r>
              <a:rPr lang="ko-KR" altLang="ko-KR" dirty="0" err="1">
                <a:solidFill>
                  <a:schemeClr val="tx1"/>
                </a:solidFill>
              </a:rPr>
              <a:t>과</a:t>
            </a:r>
            <a:r>
              <a:rPr lang="ko-KR" altLang="ko-KR" dirty="0">
                <a:solidFill>
                  <a:schemeClr val="tx1"/>
                </a:solidFill>
              </a:rPr>
              <a:t> 추천 진로를 확인해보세요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ko-KR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2. (</a:t>
            </a:r>
            <a:r>
              <a:rPr lang="ko-KR" altLang="en-US" sz="2000" dirty="0" err="1">
                <a:solidFill>
                  <a:schemeClr val="tx1"/>
                </a:solidFill>
              </a:rPr>
              <a:t>마이페이지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-&gt; </a:t>
            </a:r>
            <a:r>
              <a:rPr lang="ko-KR" altLang="en-US" sz="2000" dirty="0">
                <a:solidFill>
                  <a:schemeClr val="tx1"/>
                </a:solidFill>
              </a:rPr>
              <a:t>나의 커리어 플랜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r>
              <a:rPr lang="ko-KR" altLang="en-US" sz="2000" dirty="0">
                <a:solidFill>
                  <a:schemeClr val="tx1"/>
                </a:solidFill>
              </a:rPr>
              <a:t>에서 학년별 커리어 플랜 작성 가능 을 아래와 같이 수정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tx1"/>
                </a:solidFill>
              </a:rPr>
              <a:t>학년별 커리어 플랜 작성 가능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진로개발시스템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→ </a:t>
            </a:r>
            <a:r>
              <a:rPr lang="ko-KR" altLang="en-US" sz="2000" dirty="0" err="1">
                <a:solidFill>
                  <a:schemeClr val="tx1"/>
                </a:solidFill>
              </a:rPr>
              <a:t>마이페이지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나의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커리어플랜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0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74330" y="356998"/>
            <a:ext cx="2525823" cy="2336326"/>
            <a:chOff x="774330" y="356998"/>
            <a:chExt cx="2525823" cy="28350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4330" y="356998"/>
              <a:ext cx="2525823" cy="2835090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2037241" y="2006866"/>
              <a:ext cx="157942" cy="21613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031672" y="464855"/>
            <a:ext cx="5835535" cy="1758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빨간색 동그라미 화살표 변경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39" y="2946606"/>
            <a:ext cx="2353403" cy="36581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92632" y="2880104"/>
            <a:ext cx="6647412" cy="1758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교내 추천 채용 안내를 </a:t>
            </a:r>
            <a:r>
              <a:rPr lang="en-US" altLang="ko-KR" sz="2000" dirty="0">
                <a:solidFill>
                  <a:schemeClr val="tx1"/>
                </a:solidFill>
              </a:rPr>
              <a:t>“</a:t>
            </a:r>
            <a:r>
              <a:rPr lang="ko-KR" altLang="en-US" sz="2000" dirty="0">
                <a:solidFill>
                  <a:schemeClr val="tx1"/>
                </a:solidFill>
              </a:rPr>
              <a:t>추천 채용 안내</a:t>
            </a:r>
            <a:r>
              <a:rPr lang="en-US" altLang="ko-KR" sz="2000" dirty="0">
                <a:solidFill>
                  <a:schemeClr val="tx1"/>
                </a:solidFill>
              </a:rPr>
              <a:t>“ </a:t>
            </a:r>
            <a:r>
              <a:rPr lang="ko-KR" altLang="en-US" sz="2000" dirty="0">
                <a:solidFill>
                  <a:schemeClr val="tx1"/>
                </a:solidFill>
              </a:rPr>
              <a:t>로 수정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 err="1">
                <a:solidFill>
                  <a:schemeClr val="tx1"/>
                </a:solidFill>
              </a:rPr>
              <a:t>추천채용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</a:rPr>
              <a:t>지원시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</a:rPr>
              <a:t>채용전형에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</a:rPr>
              <a:t>가산점이</a:t>
            </a:r>
            <a:r>
              <a:rPr lang="ko-KR" altLang="en-US" sz="2000" dirty="0">
                <a:solidFill>
                  <a:schemeClr val="tx1"/>
                </a:solidFill>
              </a:rPr>
              <a:t> 주어집니다</a:t>
            </a:r>
            <a:r>
              <a:rPr lang="en-US" altLang="ko-KR" sz="2000" dirty="0">
                <a:solidFill>
                  <a:schemeClr val="tx1"/>
                </a:solidFill>
              </a:rPr>
              <a:t>. </a:t>
            </a:r>
            <a:r>
              <a:rPr lang="ko-KR" altLang="en-US" sz="2000" dirty="0" err="1">
                <a:solidFill>
                  <a:schemeClr val="tx1"/>
                </a:solidFill>
              </a:rPr>
              <a:t>중요표시</a:t>
            </a:r>
            <a:r>
              <a:rPr lang="ko-KR" altLang="en-US" sz="2000" dirty="0">
                <a:solidFill>
                  <a:schemeClr val="tx1"/>
                </a:solidFill>
              </a:rPr>
              <a:t> 넣어줘 눈에 잘 들어옴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이용방법 아래와 같이 수정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</a:rPr>
              <a:t>Hisnet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dirty="0">
                <a:solidFill>
                  <a:schemeClr val="tx1"/>
                </a:solidFill>
              </a:rPr>
              <a:t>Quick Link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→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rPr>
              <a:t>진로개발시스템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→ </a:t>
            </a:r>
            <a:r>
              <a: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채용정보 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→ </a:t>
            </a:r>
            <a:r>
              <a:rPr lang="ko-KR" altLang="en-US" sz="20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추천채용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60" y="568409"/>
            <a:ext cx="2124371" cy="33437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54088" y="878742"/>
            <a:ext cx="6096000" cy="54107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모집요강 밑에 아래 내용 추가 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프로그램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초기진단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컨설팅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자기역량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 특강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인성검사 및 결과분석 특강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자기소개서 작성 특강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유형별 면접 특강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1:1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자기소개서 첨삭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1:1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직무 역량 개발 컨설팅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직무적성검사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&amp; NCS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온라인 특강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졸업 선배 멘토링 연계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실패원인진단 컨설팅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(“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될 때까지 해보는 거야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!”)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424" y="1978430"/>
            <a:ext cx="247664" cy="1801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424" y="2388525"/>
            <a:ext cx="247664" cy="180119"/>
          </a:xfrm>
          <a:prstGeom prst="rect">
            <a:avLst/>
          </a:prstGeom>
        </p:spPr>
      </p:pic>
      <p:sp>
        <p:nvSpPr>
          <p:cNvPr id="8" name="설명선 3 7"/>
          <p:cNvSpPr/>
          <p:nvPr/>
        </p:nvSpPr>
        <p:spPr>
          <a:xfrm>
            <a:off x="2130704" y="3884444"/>
            <a:ext cx="1541417" cy="1296786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-133832"/>
              <a:gd name="adj8" fmla="val 108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위에 체크 표시 각 영역별 다 해주세요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19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16" y="700016"/>
            <a:ext cx="2086266" cy="34961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54088" y="878742"/>
            <a:ext cx="6096000" cy="29177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모집요강 밑에 아래 내용 추가 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프로그램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fontAlgn="base"/>
            <a:r>
              <a:rPr lang="ko-KR" altLang="en-US" dirty="0"/>
              <a:t>취업 진단검사 </a:t>
            </a:r>
            <a:r>
              <a:rPr lang="en-US" altLang="ko-KR" dirty="0"/>
              <a:t>&amp; </a:t>
            </a:r>
            <a:r>
              <a:rPr lang="ko-KR" altLang="en-US" dirty="0" err="1"/>
              <a:t>초기진단</a:t>
            </a:r>
            <a:r>
              <a:rPr lang="ko-KR" altLang="en-US" dirty="0"/>
              <a:t> 컨설팅</a:t>
            </a:r>
          </a:p>
          <a:p>
            <a:pPr fontAlgn="base"/>
            <a:r>
              <a:rPr lang="en-US" altLang="ko-KR" dirty="0"/>
              <a:t>1:1 </a:t>
            </a:r>
            <a:r>
              <a:rPr lang="ko-KR" altLang="en-US" dirty="0"/>
              <a:t>직무 역량 개발 컨설팅</a:t>
            </a:r>
          </a:p>
          <a:p>
            <a:pPr fontAlgn="base"/>
            <a:r>
              <a:rPr lang="ko-KR" altLang="en-US" dirty="0"/>
              <a:t>자기소개서 작성 특강</a:t>
            </a:r>
          </a:p>
          <a:p>
            <a:pPr fontAlgn="base"/>
            <a:r>
              <a:rPr lang="en-US" altLang="ko-KR" dirty="0"/>
              <a:t>1:1 </a:t>
            </a:r>
            <a:r>
              <a:rPr lang="ko-KR" altLang="en-US" dirty="0"/>
              <a:t>자기소개서 첨삭</a:t>
            </a:r>
          </a:p>
          <a:p>
            <a:pPr fontAlgn="base"/>
            <a:r>
              <a:rPr lang="ko-KR" altLang="en-US" dirty="0"/>
              <a:t>실전 면접 캠프</a:t>
            </a:r>
            <a:r>
              <a:rPr lang="en-US" altLang="ko-KR" dirty="0"/>
              <a:t>(</a:t>
            </a:r>
            <a:r>
              <a:rPr lang="ko-KR" altLang="en-US" dirty="0"/>
              <a:t>유형별 모의면접 트레이닝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ko-KR" altLang="en-US" dirty="0"/>
              <a:t>직무적성검사 </a:t>
            </a:r>
            <a:r>
              <a:rPr lang="en-US" altLang="ko-KR" dirty="0"/>
              <a:t>&amp; NCS </a:t>
            </a:r>
            <a:r>
              <a:rPr lang="ko-KR" altLang="en-US" dirty="0"/>
              <a:t>온라인 특강</a:t>
            </a:r>
          </a:p>
          <a:p>
            <a:pPr fontAlgn="base"/>
            <a:r>
              <a:rPr lang="ko-KR" altLang="en-US" dirty="0"/>
              <a:t>실패원인진단 컨설팅</a:t>
            </a:r>
            <a:r>
              <a:rPr lang="en-US" altLang="ko-KR" dirty="0"/>
              <a:t>(“</a:t>
            </a:r>
            <a:r>
              <a:rPr lang="ko-KR" altLang="en-US" dirty="0"/>
              <a:t>될 때까지 해보는 거야</a:t>
            </a:r>
            <a:r>
              <a:rPr lang="en-US" altLang="ko-KR" dirty="0"/>
              <a:t>!”)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60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86" y="1484752"/>
            <a:ext cx="1962424" cy="27912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076306" y="695862"/>
            <a:ext cx="6096000" cy="629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같이 수정해줘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stop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취업 지원 서비스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 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장소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한동대학교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산학협력관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104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  이용시간 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평일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09:00 ~ 18:00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(12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~13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점심시간 제외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연락처 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054-260-3327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공식채널 문구 및 그 밑에 문구 삭제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fontAlgn="base">
              <a:lnSpc>
                <a:spcPct val="16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4950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의견 반영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950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최초 </a:t>
            </a:r>
            <a:r>
              <a:rPr lang="ko-KR" altLang="en-US" dirty="0" err="1"/>
              <a:t>챗봇</a:t>
            </a:r>
            <a:r>
              <a:rPr lang="ko-KR" altLang="en-US" dirty="0"/>
              <a:t> 입장 시 </a:t>
            </a:r>
            <a:r>
              <a:rPr lang="ko-KR" altLang="en-US" dirty="0" err="1"/>
              <a:t>조이플이</a:t>
            </a:r>
            <a:r>
              <a:rPr lang="ko-KR" altLang="en-US" dirty="0"/>
              <a:t> </a:t>
            </a:r>
            <a:r>
              <a:rPr lang="ko-KR" altLang="en-US" dirty="0" err="1"/>
              <a:t>안내멘트</a:t>
            </a:r>
            <a:r>
              <a:rPr lang="ko-KR" altLang="en-US" dirty="0"/>
              <a:t> </a:t>
            </a:r>
            <a:r>
              <a:rPr lang="ko-KR" altLang="en-US" dirty="0" err="1"/>
              <a:t>알림기능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"</a:t>
            </a:r>
            <a:r>
              <a:rPr lang="ko-KR" altLang="en-US" dirty="0"/>
              <a:t>안녕하세요</a:t>
            </a:r>
            <a:r>
              <a:rPr lang="en-US" altLang="ko-KR" dirty="0"/>
              <a:t>! </a:t>
            </a:r>
            <a:r>
              <a:rPr lang="ko-KR" altLang="en-US" dirty="0"/>
              <a:t>😊 </a:t>
            </a:r>
            <a:r>
              <a:rPr lang="ko-KR" altLang="en-US" dirty="0" err="1"/>
              <a:t>한동대학교</a:t>
            </a:r>
            <a:r>
              <a:rPr lang="ko-KR" altLang="en-US" dirty="0"/>
              <a:t> </a:t>
            </a:r>
            <a:r>
              <a:rPr lang="ko-KR" altLang="en-US" dirty="0" err="1"/>
              <a:t>대학일자리플러스센터입니다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여러분의 진로와 취업을 위한 다양한 프로그램과 맞춤 상담을 제공하고 있어요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현재 </a:t>
            </a:r>
            <a:r>
              <a:rPr lang="ko-KR" altLang="en-US" dirty="0" err="1"/>
              <a:t>채팅기능은</a:t>
            </a:r>
            <a:r>
              <a:rPr lang="ko-KR" altLang="en-US" dirty="0"/>
              <a:t> 지원되지 않으니</a:t>
            </a:r>
            <a:r>
              <a:rPr lang="en-US" altLang="ko-KR" dirty="0"/>
              <a:t>, </a:t>
            </a:r>
            <a:r>
              <a:rPr lang="ko-KR" altLang="en-US" dirty="0"/>
              <a:t>원하는 내용을 목록에서 선택해 주세요</a:t>
            </a:r>
            <a:r>
              <a:rPr lang="en-US" altLang="ko-KR" dirty="0"/>
              <a:t>. </a:t>
            </a:r>
            <a:r>
              <a:rPr lang="ko-KR" altLang="en-US" dirty="0"/>
              <a:t>함께 여러분의 미래를 준비해요</a:t>
            </a:r>
            <a:r>
              <a:rPr lang="en-US" altLang="ko-KR" dirty="0"/>
              <a:t>! </a:t>
            </a:r>
            <a:r>
              <a:rPr lang="ko-KR" altLang="en-US" dirty="0"/>
              <a:t>🚀</a:t>
            </a:r>
            <a:r>
              <a:rPr lang="en-US" altLang="ko-KR" dirty="0"/>
              <a:t>"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8625" y="479006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 err="1"/>
              <a:t>채팅창</a:t>
            </a:r>
            <a:r>
              <a:rPr lang="ko-KR" altLang="en-US" sz="2800" dirty="0"/>
              <a:t> 없애기 </a:t>
            </a:r>
          </a:p>
        </p:txBody>
      </p:sp>
    </p:spTree>
    <p:extLst>
      <p:ext uri="{BB962C8B-B14F-4D97-AF65-F5344CB8AC3E}">
        <p14:creationId xmlns:p14="http://schemas.microsoft.com/office/powerpoint/2010/main" val="23569891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546</Words>
  <Application>Microsoft Office PowerPoint</Application>
  <PresentationFormat>와이드스크린</PresentationFormat>
  <Paragraphs>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학생 의견 반영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장한성/22000638</cp:lastModifiedBy>
  <cp:revision>13</cp:revision>
  <dcterms:created xsi:type="dcterms:W3CDTF">2025-03-14T11:16:18Z</dcterms:created>
  <dcterms:modified xsi:type="dcterms:W3CDTF">2025-03-15T07:22:43Z</dcterms:modified>
</cp:coreProperties>
</file>