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12B8-C8C2-5FF7-9ECA-6B13B3CF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07571-BF72-A736-CC10-50E8C1E4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808A-6F23-FA3A-CFE7-6BDB842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EE906-F7BD-24D7-C438-9F65BBA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4554B-4C7A-6153-BB5D-B735006C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881C1-2D8B-AE1C-A0C3-A501B645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55ECB-B2A7-2CCC-910D-7305F93E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FC5A7-674E-979F-2BF2-51A2845E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37BEE-0945-F49D-09BF-5996B1C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35E9-3D01-F62D-B304-CD2FF94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698F9-9326-962B-39AB-90AC22AEE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0B3DB-D5AF-552D-3DC0-634BD803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961D-9F2F-A8EC-BAE2-26C5C30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A002-E87C-DB7D-CDDF-92F9247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9D42-A364-A858-F03A-07782B8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BDB8-2DC0-8161-D85F-77A8DC03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08AF-F63F-14FE-D00D-AAE84D54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E010C-C447-CEC1-5E06-A3FA8622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D341-0A5B-9DD4-F270-41A633BE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69B92-BDF6-488F-DE5B-8203123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7E32-D1BB-BF24-85B0-4EEA008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FD033-533A-3DFA-76B8-18C67F25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07E43-E522-CA57-2939-467504D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3359-79B7-3458-6C17-8C26B0C7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33A-479B-652F-9039-D2ACF30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405D6-54DC-BB6B-FB26-1A978FEE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83E19-B1B8-42A1-7F01-0DC305F5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5E3D4-7CD0-3394-1324-510E018F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0E41-EF04-069B-DD26-0A79356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20D-9FE9-C154-EC08-6826BB1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D842B-B783-78CB-D177-B6A84A7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9024-242C-8355-86AF-E1C39E4E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644F-25CD-8D7A-033B-5212B5BC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FCD07-3B59-3D96-DE8D-C01773C3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840BC-152C-3628-3EA7-8C894DAE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284E1-B2AF-6E33-8CD6-DC926EC20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63D5D-ED1E-21A0-3B6A-3434BD4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14C13-5FBC-4212-C062-B159C683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D7B82-1822-7078-CD92-BCB0A5EF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5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9BD2-05E9-A2EF-0942-B7B605A9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622FC-4605-1CC5-5300-9B5C97A6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2E620-6995-6F17-37CB-69B231B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A76B4-68BC-854F-7659-7E6B8FA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2A79D-8EE5-6C29-A0AC-C2E8CC5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542DB-2A83-D51A-CD3F-3CE79FE8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FAE4-6710-D602-01CC-BE942276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9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F16B-8878-56F3-1624-5AE34EBC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6AD8B-06BE-E356-30BB-7A4F8098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7293B-636F-4820-E744-E6D7733A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274C1-46CA-3CA2-FDDF-3434FC2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49757-FAB8-ECB8-E201-57BFE827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94010-D39E-CF29-8351-45D34356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EC0F8-C21F-1A32-6449-C0044C8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1B19F-9792-7C71-D131-B4AB63F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B10B0-D8A0-9E0C-1EBE-79D13A7C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AA22-B3CF-4A44-036C-E76B87F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1789-A814-6AA9-60A4-25C903B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1E876-F9AE-17E4-814D-5F9D538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EEE7E-E07C-D527-990B-FB198CB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A83E6-7B07-EADE-4717-2B970BA0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FAD2B-B3DE-4E77-EA5C-D27EAC6A3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3207-79BF-4C98-90FA-8375FEDBA3F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AFEA-1326-B4BA-046F-2807D5D7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5415A-7D33-B106-B08C-441348FA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BF21B0-4971-46F3-A690-A1B26D583C7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5B9FC6-4DA7-49E9-BEF3-2A9E54548851}"/>
              </a:ext>
            </a:extLst>
          </p:cNvPr>
          <p:cNvSpPr/>
          <p:nvPr/>
        </p:nvSpPr>
        <p:spPr>
          <a:xfrm>
            <a:off x="1723416" y="1974715"/>
            <a:ext cx="8745167" cy="275292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E4E58E-BB8C-5C8A-8F75-4B1AC93D8470}"/>
              </a:ext>
            </a:extLst>
          </p:cNvPr>
          <p:cNvSpPr/>
          <p:nvPr/>
        </p:nvSpPr>
        <p:spPr>
          <a:xfrm>
            <a:off x="2005517" y="2151046"/>
            <a:ext cx="8208526" cy="2400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C851AE-BDF3-1C79-BAC6-64CDDC1C3C89}"/>
              </a:ext>
            </a:extLst>
          </p:cNvPr>
          <p:cNvSpPr/>
          <p:nvPr/>
        </p:nvSpPr>
        <p:spPr>
          <a:xfrm>
            <a:off x="5234757" y="165370"/>
            <a:ext cx="1750045" cy="17120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BAC34A-4842-0361-FF36-6046BB41D391}"/>
              </a:ext>
            </a:extLst>
          </p:cNvPr>
          <p:cNvSpPr/>
          <p:nvPr/>
        </p:nvSpPr>
        <p:spPr>
          <a:xfrm>
            <a:off x="5394036" y="307012"/>
            <a:ext cx="1450109" cy="1443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8FEA-6FAD-A8E1-4EC5-4A5D502EF0A6}"/>
              </a:ext>
            </a:extLst>
          </p:cNvPr>
          <p:cNvSpPr txBox="1"/>
          <p:nvPr/>
        </p:nvSpPr>
        <p:spPr>
          <a:xfrm>
            <a:off x="3318635" y="2281892"/>
            <a:ext cx="5554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한성 매트로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1F814-C260-CC2C-E453-A884B5F5255A}"/>
              </a:ext>
            </a:extLst>
          </p:cNvPr>
          <p:cNvSpPr txBox="1"/>
          <p:nvPr/>
        </p:nvSpPr>
        <p:spPr>
          <a:xfrm>
            <a:off x="4532973" y="3702608"/>
            <a:ext cx="3126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(</a:t>
            </a:r>
            <a:r>
              <a:rPr lang="en-US" altLang="ko-KR" sz="2800" b="1" dirty="0" err="1"/>
              <a:t>Hansung</a:t>
            </a:r>
            <a:r>
              <a:rPr lang="en-US" altLang="ko-KR" sz="2800" b="1" dirty="0"/>
              <a:t> Metro)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7E32B-814A-AA57-0725-8D2F1B02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4116049" y="4239292"/>
            <a:ext cx="1603693" cy="160369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C021A0E-C8D3-34F2-7011-86948EC9EE62}"/>
              </a:ext>
            </a:extLst>
          </p:cNvPr>
          <p:cNvSpPr/>
          <p:nvPr/>
        </p:nvSpPr>
        <p:spPr>
          <a:xfrm>
            <a:off x="3784017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CAA1D0-DC2A-A362-1835-E9214BCC38F3}"/>
              </a:ext>
            </a:extLst>
          </p:cNvPr>
          <p:cNvSpPr/>
          <p:nvPr/>
        </p:nvSpPr>
        <p:spPr>
          <a:xfrm>
            <a:off x="5754407" y="4858710"/>
            <a:ext cx="387303" cy="3648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BAC422-6D65-3914-709C-3AF907C0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2163914" y="4257548"/>
            <a:ext cx="1567181" cy="15671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4C0D24-3A8B-EAE3-EF11-0BD75885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6194447" y="4233509"/>
            <a:ext cx="1603693" cy="16036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4C442A6-6D25-A859-DB01-477D22C5E7A1}"/>
              </a:ext>
            </a:extLst>
          </p:cNvPr>
          <p:cNvSpPr/>
          <p:nvPr/>
        </p:nvSpPr>
        <p:spPr>
          <a:xfrm>
            <a:off x="1857579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3DEB58-D1C1-A464-000C-79383D9B70DD}"/>
              </a:ext>
            </a:extLst>
          </p:cNvPr>
          <p:cNvSpPr/>
          <p:nvPr/>
        </p:nvSpPr>
        <p:spPr>
          <a:xfrm>
            <a:off x="7810253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2B1B22B-B61A-515A-E97F-6E426271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8167482" y="4233509"/>
            <a:ext cx="1603693" cy="160369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DC7D4AC-D890-6CC7-9194-01B9B8CDEDED}"/>
              </a:ext>
            </a:extLst>
          </p:cNvPr>
          <p:cNvSpPr/>
          <p:nvPr/>
        </p:nvSpPr>
        <p:spPr>
          <a:xfrm>
            <a:off x="9786476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E626B-3BEC-DAC6-0E72-454728ABB5BB}"/>
              </a:ext>
            </a:extLst>
          </p:cNvPr>
          <p:cNvSpPr txBox="1"/>
          <p:nvPr/>
        </p:nvSpPr>
        <p:spPr>
          <a:xfrm>
            <a:off x="5698704" y="5301973"/>
            <a:ext cx="461665" cy="12977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김지훈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9B04-FA28-E275-EC25-03E0D2BAAB9C}"/>
              </a:ext>
            </a:extLst>
          </p:cNvPr>
          <p:cNvSpPr txBox="1"/>
          <p:nvPr/>
        </p:nvSpPr>
        <p:spPr>
          <a:xfrm>
            <a:off x="3648199" y="537727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박선우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21B61-6C2B-60E0-B052-940CE8B94C3E}"/>
              </a:ext>
            </a:extLst>
          </p:cNvPr>
          <p:cNvSpPr txBox="1"/>
          <p:nvPr/>
        </p:nvSpPr>
        <p:spPr>
          <a:xfrm>
            <a:off x="7745514" y="538373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심혜진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76CE7BF-09ED-DAA7-4AE4-59528A23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64" y="532295"/>
            <a:ext cx="953692" cy="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DC9379-E4A4-7452-5FEE-31C516CF55A4}"/>
              </a:ext>
            </a:extLst>
          </p:cNvPr>
          <p:cNvSpPr/>
          <p:nvPr/>
        </p:nvSpPr>
        <p:spPr>
          <a:xfrm>
            <a:off x="1460606" y="4042205"/>
            <a:ext cx="9270782" cy="36933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22E1B4-5F84-974C-F4B8-3AB385AB03FC}"/>
              </a:ext>
            </a:extLst>
          </p:cNvPr>
          <p:cNvSpPr/>
          <p:nvPr/>
        </p:nvSpPr>
        <p:spPr>
          <a:xfrm>
            <a:off x="4627295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F7CE1D-EA3B-912B-5628-26B69C8B5D64}"/>
              </a:ext>
            </a:extLst>
          </p:cNvPr>
          <p:cNvSpPr/>
          <p:nvPr/>
        </p:nvSpPr>
        <p:spPr>
          <a:xfrm>
            <a:off x="2355443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CCB06-2BBB-F442-99C0-D68D4062F40E}"/>
              </a:ext>
            </a:extLst>
          </p:cNvPr>
          <p:cNvSpPr/>
          <p:nvPr/>
        </p:nvSpPr>
        <p:spPr>
          <a:xfrm>
            <a:off x="6899147" y="3933857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3C0D8-8E4C-27FB-4275-4D29FF8BEBDC}"/>
              </a:ext>
            </a:extLst>
          </p:cNvPr>
          <p:cNvSpPr/>
          <p:nvPr/>
        </p:nvSpPr>
        <p:spPr>
          <a:xfrm>
            <a:off x="0" y="0"/>
            <a:ext cx="12192000" cy="21099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082CB9-472A-6AED-DD4C-070EF114AF46}"/>
              </a:ext>
            </a:extLst>
          </p:cNvPr>
          <p:cNvSpPr/>
          <p:nvPr/>
        </p:nvSpPr>
        <p:spPr>
          <a:xfrm>
            <a:off x="1723416" y="1393712"/>
            <a:ext cx="8745167" cy="16939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F45347-4D2E-F4A6-7C58-B7DE86ED8BE0}"/>
              </a:ext>
            </a:extLst>
          </p:cNvPr>
          <p:cNvSpPr/>
          <p:nvPr/>
        </p:nvSpPr>
        <p:spPr>
          <a:xfrm>
            <a:off x="1857579" y="1496216"/>
            <a:ext cx="8477912" cy="14769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FB928-24BA-9A18-67C1-F0C5B4639B6F}"/>
              </a:ext>
            </a:extLst>
          </p:cNvPr>
          <p:cNvSpPr txBox="1"/>
          <p:nvPr/>
        </p:nvSpPr>
        <p:spPr>
          <a:xfrm>
            <a:off x="4996978" y="1550764"/>
            <a:ext cx="2198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017F3F-9E12-2F59-E1FF-EDF91596908B}"/>
              </a:ext>
            </a:extLst>
          </p:cNvPr>
          <p:cNvSpPr txBox="1"/>
          <p:nvPr/>
        </p:nvSpPr>
        <p:spPr>
          <a:xfrm>
            <a:off x="1627709" y="478907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목표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F266EA-764F-1486-1537-E9522BD65A87}"/>
              </a:ext>
            </a:extLst>
          </p:cNvPr>
          <p:cNvSpPr txBox="1"/>
          <p:nvPr/>
        </p:nvSpPr>
        <p:spPr>
          <a:xfrm>
            <a:off x="4325418" y="4784468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기능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55D6C3-37C7-57B6-60AC-86DD843E2243}"/>
              </a:ext>
            </a:extLst>
          </p:cNvPr>
          <p:cNvSpPr txBox="1"/>
          <p:nvPr/>
        </p:nvSpPr>
        <p:spPr>
          <a:xfrm>
            <a:off x="6337158" y="4784470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예시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C1DDDA-10E5-EA20-3BC9-60A0997B82E3}"/>
              </a:ext>
            </a:extLst>
          </p:cNvPr>
          <p:cNvSpPr/>
          <p:nvPr/>
        </p:nvSpPr>
        <p:spPr>
          <a:xfrm>
            <a:off x="9170999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7E1A3-2734-67B7-FFA4-BBA76C48ED51}"/>
              </a:ext>
            </a:extLst>
          </p:cNvPr>
          <p:cNvSpPr txBox="1"/>
          <p:nvPr/>
        </p:nvSpPr>
        <p:spPr>
          <a:xfrm>
            <a:off x="8676105" y="478446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보완할 기능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006F338-8F6C-F5AB-09E7-DD1F342BE978}"/>
              </a:ext>
            </a:extLst>
          </p:cNvPr>
          <p:cNvSpPr/>
          <p:nvPr/>
        </p:nvSpPr>
        <p:spPr>
          <a:xfrm>
            <a:off x="5324038" y="79862"/>
            <a:ext cx="1254623" cy="122739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5F94696-0521-5D4F-0726-5DB9101FE7C5}"/>
              </a:ext>
            </a:extLst>
          </p:cNvPr>
          <p:cNvSpPr/>
          <p:nvPr/>
        </p:nvSpPr>
        <p:spPr>
          <a:xfrm>
            <a:off x="5403663" y="176150"/>
            <a:ext cx="1095372" cy="1034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C121BED-0FE8-F1DF-6C14-F74B463C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07" y="335245"/>
            <a:ext cx="683710" cy="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도시의 무료 사진">
            <a:extLst>
              <a:ext uri="{FF2B5EF4-FFF2-40B4-BE49-F238E27FC236}">
                <a16:creationId xmlns:a16="http://schemas.microsoft.com/office/drawing/2014/main" id="{141C9A53-13D6-1488-81B2-E4500A1B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762000"/>
            <a:ext cx="12242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2D397D6-2534-AE3E-5541-3FC987295EF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E6023C-97AE-A0D4-1026-3A1DD3B9295E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74AF4C-50F9-C96B-8E3E-FA0D149DA99C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19A0E-798C-D484-85C3-24C2DC299712}"/>
                </a:ext>
              </a:extLst>
            </p:cNvPr>
            <p:cNvSpPr txBox="1"/>
            <p:nvPr/>
          </p:nvSpPr>
          <p:spPr>
            <a:xfrm>
              <a:off x="1230545" y="168594"/>
              <a:ext cx="44887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목표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3BEC2D-B405-1739-4CCE-1A9CEC4AA7C6}"/>
              </a:ext>
            </a:extLst>
          </p:cNvPr>
          <p:cNvSpPr txBox="1"/>
          <p:nvPr/>
        </p:nvSpPr>
        <p:spPr>
          <a:xfrm>
            <a:off x="1103745" y="1639462"/>
            <a:ext cx="9395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effectLst/>
                <a:latin typeface="-apple-system"/>
              </a:rPr>
              <a:t>현재 타고 있는 지하철의 전철번호를 알아내 목표한 역에 도착하기까지의 시간을 알아내고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도착 예정시간 </a:t>
            </a:r>
            <a:r>
              <a:rPr lang="en-US" altLang="ko-KR" sz="2800" b="1" i="0" dirty="0">
                <a:effectLst/>
                <a:latin typeface="-apple-system"/>
              </a:rPr>
              <a:t>3</a:t>
            </a:r>
            <a:r>
              <a:rPr lang="ko-KR" altLang="en-US" sz="2800" b="1" i="0" dirty="0">
                <a:effectLst/>
                <a:latin typeface="-apple-system"/>
              </a:rPr>
              <a:t>분전에 알림으로 알려주는 것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6FE305-1907-89B7-E875-797524C5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06714C7-C55E-11C1-ADAF-7EDB9B4E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65" y="3195782"/>
            <a:ext cx="8385463" cy="3430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69729-D460-ABD1-190F-2B131BB8E37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13C993-AAF2-8653-676C-6F4CD5E4C479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66C194-0337-8E45-B6BF-B4312FFBF71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3C6E9C-FBBE-B4EF-F789-1E22A57D033D}"/>
                </a:ext>
              </a:extLst>
            </p:cNvPr>
            <p:cNvSpPr txBox="1"/>
            <p:nvPr/>
          </p:nvSpPr>
          <p:spPr>
            <a:xfrm>
              <a:off x="1230545" y="168594"/>
              <a:ext cx="24497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 기능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04F68B5-599F-A672-B306-7395F733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D2024B-F62A-3349-41C8-A8EE1C17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-216123" y="830085"/>
            <a:ext cx="6478812" cy="25989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3E28871-1C6F-72CC-5C40-0A41AC756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5660801" y="830085"/>
            <a:ext cx="6478812" cy="25989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DC2A8F-799F-6D0F-58CE-EED92B6E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-258985" y="3171825"/>
            <a:ext cx="6564536" cy="30406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5EAF79-F086-BD7C-256B-46FF2E33B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5627464" y="3171825"/>
            <a:ext cx="6564536" cy="30406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DF2761-CFD1-EC46-B051-2A82CB562753}"/>
              </a:ext>
            </a:extLst>
          </p:cNvPr>
          <p:cNvSpPr txBox="1"/>
          <p:nvPr/>
        </p:nvSpPr>
        <p:spPr>
          <a:xfrm>
            <a:off x="797922" y="4223745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지하철</a:t>
            </a:r>
            <a:endParaRPr lang="en-US" altLang="ko-KR" b="1" dirty="0"/>
          </a:p>
          <a:p>
            <a:pPr algn="ctr"/>
            <a:r>
              <a:rPr lang="ko-KR" altLang="en-US" b="1" dirty="0"/>
              <a:t>위치 추적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0127E1-7792-EA60-C710-526AEF3A4A48}"/>
              </a:ext>
            </a:extLst>
          </p:cNvPr>
          <p:cNvSpPr txBox="1"/>
          <p:nvPr/>
        </p:nvSpPr>
        <p:spPr>
          <a:xfrm>
            <a:off x="3479971" y="4177579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도착까지</a:t>
            </a:r>
            <a:endParaRPr lang="en-US" altLang="ko-KR" b="1" dirty="0"/>
          </a:p>
          <a:p>
            <a:pPr algn="ctr"/>
            <a:r>
              <a:rPr lang="ko-KR" altLang="en-US" b="1" dirty="0"/>
              <a:t>남은 시간 알려주는</a:t>
            </a:r>
            <a:endParaRPr lang="en-US" altLang="ko-KR" b="1" dirty="0"/>
          </a:p>
          <a:p>
            <a:pPr algn="ctr"/>
            <a:r>
              <a:rPr lang="ko-KR" altLang="en-US" b="1" dirty="0"/>
              <a:t>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1414D-E5FC-86F8-33CE-B549983388BE}"/>
              </a:ext>
            </a:extLst>
          </p:cNvPr>
          <p:cNvSpPr txBox="1"/>
          <p:nvPr/>
        </p:nvSpPr>
        <p:spPr>
          <a:xfrm>
            <a:off x="6577260" y="4177579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이용과</a:t>
            </a:r>
            <a:endParaRPr lang="en-US" altLang="ko-KR" b="1" dirty="0"/>
          </a:p>
          <a:p>
            <a:pPr algn="ctr"/>
            <a:r>
              <a:rPr lang="ko-KR" altLang="en-US" b="1" dirty="0"/>
              <a:t>관련된 뉴스</a:t>
            </a:r>
            <a:endParaRPr lang="en-US" altLang="ko-KR" b="1" dirty="0"/>
          </a:p>
          <a:p>
            <a:pPr algn="ctr"/>
            <a:r>
              <a:rPr lang="ko-KR" altLang="en-US" b="1" dirty="0" err="1"/>
              <a:t>크롤링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2015F-2A21-4765-E46A-AF7AAB40A24D}"/>
              </a:ext>
            </a:extLst>
          </p:cNvPr>
          <p:cNvSpPr txBox="1"/>
          <p:nvPr/>
        </p:nvSpPr>
        <p:spPr>
          <a:xfrm>
            <a:off x="9527943" y="4177579"/>
            <a:ext cx="18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카카오톡 채널을</a:t>
            </a:r>
            <a:endParaRPr lang="en-US" altLang="ko-KR" b="1" dirty="0"/>
          </a:p>
          <a:p>
            <a:pPr algn="ctr"/>
            <a:r>
              <a:rPr lang="ko-KR" altLang="en-US" b="1" dirty="0"/>
              <a:t>이용한 도착시간</a:t>
            </a:r>
            <a:endParaRPr lang="en-US" altLang="ko-KR" b="1" dirty="0"/>
          </a:p>
          <a:p>
            <a:pPr algn="ctr"/>
            <a:r>
              <a:rPr lang="ko-KR" altLang="en-US" b="1" dirty="0"/>
              <a:t>알림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7E553-9829-F259-B11F-B13734E85943}"/>
              </a:ext>
            </a:extLst>
          </p:cNvPr>
          <p:cNvSpPr txBox="1"/>
          <p:nvPr/>
        </p:nvSpPr>
        <p:spPr>
          <a:xfrm>
            <a:off x="2133544" y="6006536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모든 기능을 </a:t>
            </a:r>
            <a:r>
              <a:rPr lang="ko-KR" altLang="en-US" sz="3200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이용할 수 있게 만드는 것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F405929-8403-9DE4-BC51-1A7A1B7F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0"/>
          <a:stretch/>
        </p:blipFill>
        <p:spPr>
          <a:xfrm>
            <a:off x="1537216" y="5863124"/>
            <a:ext cx="668766" cy="7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DBBD1D0-0C37-09A1-087E-5058F297DD29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165022-CB63-3C44-8160-8A7E24938027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1C3B90-3D47-EACD-D9FF-3E0FC7B75522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9A55A-D2B5-BC7D-F386-EAF1AF2E8DE2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06D05E8-F836-05EA-A9A4-5A0AE822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50CB4E-BA4F-89EA-A708-1D5B1EE0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8" b="4242"/>
          <a:stretch/>
        </p:blipFill>
        <p:spPr>
          <a:xfrm>
            <a:off x="1659784" y="1472833"/>
            <a:ext cx="3168981" cy="51169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E26C55-1E4A-7624-D72B-A97A0784F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8148" r="1" b="9764"/>
          <a:stretch/>
        </p:blipFill>
        <p:spPr>
          <a:xfrm>
            <a:off x="1659784" y="1905000"/>
            <a:ext cx="3098801" cy="18819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6E937-F483-2361-F067-E86AAA84F451}"/>
              </a:ext>
            </a:extLst>
          </p:cNvPr>
          <p:cNvSpPr/>
          <p:nvPr/>
        </p:nvSpPr>
        <p:spPr>
          <a:xfrm>
            <a:off x="2140075" y="2243249"/>
            <a:ext cx="1907310" cy="1395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9B0516-87DD-1A14-9574-7820F7CB1720}"/>
              </a:ext>
            </a:extLst>
          </p:cNvPr>
          <p:cNvSpPr/>
          <p:nvPr/>
        </p:nvSpPr>
        <p:spPr>
          <a:xfrm>
            <a:off x="2110056" y="3144511"/>
            <a:ext cx="974437" cy="367616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지하철 추적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9625E-61FB-7BB0-E919-63C9CAE08064}"/>
              </a:ext>
            </a:extLst>
          </p:cNvPr>
          <p:cNvSpPr/>
          <p:nvPr/>
        </p:nvSpPr>
        <p:spPr>
          <a:xfrm>
            <a:off x="3181928" y="3149003"/>
            <a:ext cx="974437" cy="36312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도착 알림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96631-7B3A-964B-1E32-21F56B65A85A}"/>
              </a:ext>
            </a:extLst>
          </p:cNvPr>
          <p:cNvSpPr txBox="1"/>
          <p:nvPr/>
        </p:nvSpPr>
        <p:spPr>
          <a:xfrm>
            <a:off x="2067681" y="23477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한성 매트로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81F32-267C-0581-E55D-32837635F08B}"/>
              </a:ext>
            </a:extLst>
          </p:cNvPr>
          <p:cNvSpPr txBox="1"/>
          <p:nvPr/>
        </p:nvSpPr>
        <p:spPr>
          <a:xfrm>
            <a:off x="2067681" y="2618518"/>
            <a:ext cx="2228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한성 매트로 입니다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사용하실 버튼을 눌러주세요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CB0F1FE-303C-3166-4BB5-FF667B610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4" b="33872"/>
          <a:stretch/>
        </p:blipFill>
        <p:spPr>
          <a:xfrm>
            <a:off x="6481166" y="2243249"/>
            <a:ext cx="3168981" cy="336203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F31C30-A316-F375-435E-FA1C74B79A35}"/>
              </a:ext>
            </a:extLst>
          </p:cNvPr>
          <p:cNvCxnSpPr>
            <a:stCxn id="17" idx="0"/>
          </p:cNvCxnSpPr>
          <p:nvPr/>
        </p:nvCxnSpPr>
        <p:spPr>
          <a:xfrm flipV="1">
            <a:off x="2597275" y="2243249"/>
            <a:ext cx="3883891" cy="90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5AB020-A77A-9722-ACF5-54F4C7249F00}"/>
              </a:ext>
            </a:extLst>
          </p:cNvPr>
          <p:cNvCxnSpPr>
            <a:stCxn id="17" idx="2"/>
          </p:cNvCxnSpPr>
          <p:nvPr/>
        </p:nvCxnSpPr>
        <p:spPr>
          <a:xfrm>
            <a:off x="2597275" y="3512127"/>
            <a:ext cx="3883891" cy="209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C65DE1-68E5-63FF-D127-1F240D4FE531}"/>
              </a:ext>
            </a:extLst>
          </p:cNvPr>
          <p:cNvSpPr/>
          <p:nvPr/>
        </p:nvSpPr>
        <p:spPr>
          <a:xfrm>
            <a:off x="6901424" y="5116946"/>
            <a:ext cx="865459" cy="29325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지하철 추적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544E35-7BCD-9397-B9A1-6A1CA85BFEBE}"/>
              </a:ext>
            </a:extLst>
          </p:cNvPr>
          <p:cNvSpPr/>
          <p:nvPr/>
        </p:nvSpPr>
        <p:spPr>
          <a:xfrm>
            <a:off x="7783496" y="5116946"/>
            <a:ext cx="865458" cy="29325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도착 알림 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0B4454-CD8D-858E-2EC5-80717492B9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595" t="24108" r="6573" b="73198"/>
          <a:stretch/>
        </p:blipFill>
        <p:spPr>
          <a:xfrm>
            <a:off x="4222203" y="3602182"/>
            <a:ext cx="374981" cy="18472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481FD2-7D4E-1231-6687-8FDAF507B190}"/>
              </a:ext>
            </a:extLst>
          </p:cNvPr>
          <p:cNvSpPr/>
          <p:nvPr/>
        </p:nvSpPr>
        <p:spPr>
          <a:xfrm>
            <a:off x="1904548" y="1472833"/>
            <a:ext cx="235527" cy="284383"/>
          </a:xfrm>
          <a:prstGeom prst="rect">
            <a:avLst/>
          </a:prstGeom>
          <a:solidFill>
            <a:srgbClr val="AFC0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9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410097-9740-8995-0769-58EBDCEB77D0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150842-CF8A-200D-0310-4ABCBAB47F18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2044C7-F704-AEE3-7DFC-B6332215B11A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84C33D-4314-0DEA-D144-B4B900F88EEF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900032C-E7BE-DEED-D1CD-C4FE360F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BAA7FA8-0473-3CF6-18B5-450F9C30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1" y="1761101"/>
            <a:ext cx="10639898" cy="5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99EBF-8205-87E9-776B-F17FBD9E1D28}"/>
              </a:ext>
            </a:extLst>
          </p:cNvPr>
          <p:cNvSpPr txBox="1"/>
          <p:nvPr/>
        </p:nvSpPr>
        <p:spPr>
          <a:xfrm>
            <a:off x="4153711" y="130201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실제로 구현한 웹페이지 </a:t>
            </a:r>
          </a:p>
        </p:txBody>
      </p:sp>
    </p:spTree>
    <p:extLst>
      <p:ext uri="{BB962C8B-B14F-4D97-AF65-F5344CB8AC3E}">
        <p14:creationId xmlns:p14="http://schemas.microsoft.com/office/powerpoint/2010/main" val="21750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7AA4BDC-6DB8-2099-28C7-08CC2972E708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D5B78D-8103-3431-7E5C-FA99B23B6553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1EBA48-CA29-2AE2-323A-4707D0C1557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5A13E-74C2-146F-44DA-A76784AAD183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보완할 기능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3AA50CC-B9AF-F4CB-A96F-0860CA1E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8B44B9-E8D5-544C-C112-42BA8E87FC4D}"/>
              </a:ext>
            </a:extLst>
          </p:cNvPr>
          <p:cNvSpPr txBox="1"/>
          <p:nvPr/>
        </p:nvSpPr>
        <p:spPr>
          <a:xfrm>
            <a:off x="1437843" y="253060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안됨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811E1-275C-C019-EEAD-E3297C9170E0}"/>
              </a:ext>
            </a:extLst>
          </p:cNvPr>
          <p:cNvSpPr txBox="1"/>
          <p:nvPr/>
        </p:nvSpPr>
        <p:spPr>
          <a:xfrm>
            <a:off x="1466740" y="345668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너무 긴 거리는 아직 불가능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EA16C-585F-D6B8-589D-274042DFA0B5}"/>
              </a:ext>
            </a:extLst>
          </p:cNvPr>
          <p:cNvSpPr txBox="1"/>
          <p:nvPr/>
        </p:nvSpPr>
        <p:spPr>
          <a:xfrm>
            <a:off x="624755" y="1507003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pic>
        <p:nvPicPr>
          <p:cNvPr id="25" name="그래픽 24" descr="느낌표 단색으로 채워진">
            <a:extLst>
              <a:ext uri="{FF2B5EF4-FFF2-40B4-BE49-F238E27FC236}">
                <a16:creationId xmlns:a16="http://schemas.microsoft.com/office/drawing/2014/main" id="{0A19A8CC-36B6-F46C-7399-F7E48B9E0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2458120"/>
            <a:ext cx="668196" cy="668196"/>
          </a:xfrm>
          <a:prstGeom prst="rect">
            <a:avLst/>
          </a:prstGeom>
        </p:spPr>
      </p:pic>
      <p:pic>
        <p:nvPicPr>
          <p:cNvPr id="26" name="그래픽 25" descr="느낌표 단색으로 채워진">
            <a:extLst>
              <a:ext uri="{FF2B5EF4-FFF2-40B4-BE49-F238E27FC236}">
                <a16:creationId xmlns:a16="http://schemas.microsoft.com/office/drawing/2014/main" id="{243E9419-4FEC-EF7E-3084-156EA341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3334110"/>
            <a:ext cx="668196" cy="6681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E44DA4-070B-8E10-0C9E-6EA82AB83739}"/>
              </a:ext>
            </a:extLst>
          </p:cNvPr>
          <p:cNvSpPr txBox="1"/>
          <p:nvPr/>
        </p:nvSpPr>
        <p:spPr>
          <a:xfrm>
            <a:off x="624755" y="4293837"/>
            <a:ext cx="286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발전 가능성</a:t>
            </a:r>
          </a:p>
        </p:txBody>
      </p:sp>
      <p:pic>
        <p:nvPicPr>
          <p:cNvPr id="29" name="그래픽 28" descr="갈매기형 화살표 단색으로 채워진">
            <a:extLst>
              <a:ext uri="{FF2B5EF4-FFF2-40B4-BE49-F238E27FC236}">
                <a16:creationId xmlns:a16="http://schemas.microsoft.com/office/drawing/2014/main" id="{DDE1B4DD-315B-BA07-32D7-A840797C8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19" y="5169827"/>
            <a:ext cx="707887" cy="7078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70CFB4-7167-DF6D-CB72-E7A90E0CFE35}"/>
              </a:ext>
            </a:extLst>
          </p:cNvPr>
          <p:cNvSpPr txBox="1"/>
          <p:nvPr/>
        </p:nvSpPr>
        <p:spPr>
          <a:xfrm>
            <a:off x="1466740" y="5254658"/>
            <a:ext cx="894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와이파이가 불안정한 상황에서의 이용을 위한 앱 개발</a:t>
            </a:r>
          </a:p>
        </p:txBody>
      </p:sp>
      <p:pic>
        <p:nvPicPr>
          <p:cNvPr id="31" name="그래픽 30" descr="갈매기형 화살표 단색으로 채워진">
            <a:extLst>
              <a:ext uri="{FF2B5EF4-FFF2-40B4-BE49-F238E27FC236}">
                <a16:creationId xmlns:a16="http://schemas.microsoft.com/office/drawing/2014/main" id="{7F33431B-0E76-FE53-1DCD-D563C98D0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85" y="5979952"/>
            <a:ext cx="707887" cy="7078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5F8E6B-BA9E-E3BA-16FC-1873169A0731}"/>
              </a:ext>
            </a:extLst>
          </p:cNvPr>
          <p:cNvSpPr txBox="1"/>
          <p:nvPr/>
        </p:nvSpPr>
        <p:spPr>
          <a:xfrm>
            <a:off x="1453806" y="6064783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가능</a:t>
            </a:r>
          </a:p>
        </p:txBody>
      </p:sp>
    </p:spTree>
    <p:extLst>
      <p:ext uri="{BB962C8B-B14F-4D97-AF65-F5344CB8AC3E}">
        <p14:creationId xmlns:p14="http://schemas.microsoft.com/office/powerpoint/2010/main" val="428550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HY헤드라인M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박선우</dc:creator>
  <cp:lastModifiedBy>박선우</cp:lastModifiedBy>
  <cp:revision>9</cp:revision>
  <dcterms:created xsi:type="dcterms:W3CDTF">2023-05-17T06:58:59Z</dcterms:created>
  <dcterms:modified xsi:type="dcterms:W3CDTF">2023-05-24T13:56:29Z</dcterms:modified>
</cp:coreProperties>
</file>