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8839200" y="9260681"/>
            <a:ext cx="4267200" cy="54768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46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46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6" Type="http://schemas.openxmlformats.org/officeDocument/2006/relationships/image" Target="../media/image41.png"/><Relationship Id="rId17" Type="http://schemas.openxmlformats.org/officeDocument/2006/relationships/image" Target="../media/image42.png"/><Relationship Id="rId18" Type="http://schemas.openxmlformats.org/officeDocument/2006/relationships/image" Target="../media/image43.png"/><Relationship Id="rId19" Type="http://schemas.openxmlformats.org/officeDocument/2006/relationships/image" Target="../media/image4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EE3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oup 3328" descr="Group 33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2075" y="7077075"/>
            <a:ext cx="1485900" cy="1114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Group 2609361" descr="Group 260936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77125" y="1676400"/>
            <a:ext cx="10239375" cy="7648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Frame 2" descr="Fram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8096250"/>
            <a:ext cx="18288000" cy="2190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Frame 1" descr="Frame 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6750" y="466725"/>
            <a:ext cx="17011650" cy="238125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Quddy"/>
          <p:cNvSpPr txBox="1"/>
          <p:nvPr/>
        </p:nvSpPr>
        <p:spPr>
          <a:xfrm>
            <a:off x="1362075" y="3162301"/>
            <a:ext cx="7210425" cy="1104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9000"/>
              </a:lnSpc>
              <a:defRPr sz="7500">
                <a:solidFill>
                  <a:srgbClr val="1D1D1D"/>
                </a:solidFill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Quddy 쿼디</a:t>
            </a:r>
          </a:p>
        </p:txBody>
      </p:sp>
      <p:sp>
        <p:nvSpPr>
          <p:cNvPr id="25" name="Text 1"/>
          <p:cNvSpPr txBox="1"/>
          <p:nvPr/>
        </p:nvSpPr>
        <p:spPr>
          <a:xfrm>
            <a:off x="1362075" y="4819650"/>
            <a:ext cx="7362825" cy="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000"/>
              </a:lnSpc>
              <a:spcBef>
                <a:spcPts val="100"/>
              </a:spcBef>
              <a:defRPr sz="2100">
                <a:solidFill>
                  <a:srgbClr val="1D1D1D"/>
                </a:solidFill>
                <a:latin typeface="SUITE Regular"/>
                <a:ea typeface="SUITE Regular"/>
                <a:cs typeface="SUITE Regular"/>
                <a:sym typeface="SUITE Regular"/>
              </a:defRPr>
            </a:pPr>
            <a:r>
              <a:t>일기를 </a:t>
            </a:r>
            <a:r>
              <a:rPr>
                <a:solidFill>
                  <a:srgbClr val="AC7544"/>
                </a:solidFill>
                <a:latin typeface="SUITE SemiBold"/>
                <a:ea typeface="SUITE SemiBold"/>
                <a:cs typeface="SUITE SemiBold"/>
                <a:sym typeface="SUITE SemiBold"/>
              </a:rPr>
              <a:t>쿼디</a:t>
            </a:r>
            <a:r>
              <a:t>랑 ! 감정을 </a:t>
            </a:r>
            <a:r>
              <a:rPr b="1">
                <a:solidFill>
                  <a:srgbClr val="AC7544"/>
                </a:solidFill>
                <a:latin typeface="SUITE Bold"/>
                <a:ea typeface="SUITE Bold"/>
                <a:cs typeface="SUITE Bold"/>
                <a:sym typeface="SUITE Bold"/>
              </a:rPr>
              <a:t>쿼디</a:t>
            </a:r>
            <a:r>
              <a:t>로 ! 고민을 </a:t>
            </a:r>
            <a:r>
              <a:rPr b="1">
                <a:solidFill>
                  <a:srgbClr val="AC7544"/>
                </a:solidFill>
                <a:latin typeface="SUITE Bold"/>
                <a:ea typeface="SUITE Bold"/>
                <a:cs typeface="SUITE Bold"/>
                <a:sym typeface="SUITE Bold"/>
              </a:rPr>
              <a:t>쿼디</a:t>
            </a:r>
            <a:r>
              <a:t>에게 !</a:t>
            </a:r>
          </a:p>
          <a:p>
            <a:pPr>
              <a:lnSpc>
                <a:spcPts val="3000"/>
              </a:lnSpc>
              <a:spcBef>
                <a:spcPts val="100"/>
              </a:spcBef>
              <a:defRPr sz="2100">
                <a:solidFill>
                  <a:srgbClr val="1D1D1D"/>
                </a:solidFill>
                <a:latin typeface="SUITE Regular"/>
                <a:ea typeface="SUITE Regular"/>
                <a:cs typeface="SUITE Regular"/>
                <a:sym typeface="SUITE Regular"/>
              </a:defRPr>
            </a:pPr>
            <a:r>
              <a:t>일기 기반 감정 흐름 시각화 및 감정 기반 조언 / 콘텐츠 큐레이션 서비스</a:t>
            </a:r>
          </a:p>
        </p:txBody>
      </p:sp>
      <p:sp>
        <p:nvSpPr>
          <p:cNvPr id="26" name="Q"/>
          <p:cNvSpPr txBox="1"/>
          <p:nvPr/>
        </p:nvSpPr>
        <p:spPr>
          <a:xfrm>
            <a:off x="12854620" y="8025149"/>
            <a:ext cx="286505" cy="476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800"/>
              </a:lnSpc>
              <a:defRPr sz="3100">
                <a:solidFill>
                  <a:srgbClr val="231815"/>
                </a:solidFill>
                <a:latin typeface="Ownglyph meetme Regular"/>
                <a:ea typeface="Ownglyph meetme Regular"/>
                <a:cs typeface="Ownglyph meetme Regular"/>
                <a:sym typeface="Ownglyph meetme Regular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27" name="Text 3"/>
          <p:cNvSpPr txBox="1"/>
          <p:nvPr/>
        </p:nvSpPr>
        <p:spPr>
          <a:xfrm>
            <a:off x="1323975" y="8629650"/>
            <a:ext cx="4238625" cy="109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5000"/>
              </a:lnSpc>
              <a:spcBef>
                <a:spcPts val="300"/>
              </a:spcBef>
              <a:defRPr>
                <a:solidFill>
                  <a:srgbClr val="4A4A4A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pPr>
            <a:r>
              <a:t>팀 | </a:t>
            </a:r>
            <a:r>
              <a:rPr>
                <a:latin typeface="SUITE SemiBold"/>
                <a:ea typeface="SUITE SemiBold"/>
                <a:cs typeface="SUITE SemiBold"/>
                <a:sym typeface="SUITE SemiBold"/>
              </a:rPr>
              <a:t>라이옹</a:t>
            </a:r>
            <a:endParaRPr>
              <a:latin typeface="SUITE SemiBold"/>
              <a:ea typeface="SUITE SemiBold"/>
              <a:cs typeface="SUITE SemiBold"/>
              <a:sym typeface="SUITE SemiBold"/>
            </a:endParaRPr>
          </a:p>
          <a:p>
            <a:pPr>
              <a:lnSpc>
                <a:spcPct val="125000"/>
              </a:lnSpc>
              <a:spcBef>
                <a:spcPts val="300"/>
              </a:spcBef>
              <a:defRPr>
                <a:solidFill>
                  <a:srgbClr val="4A4A4A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pPr>
            <a:r>
              <a:t>팀장 </a:t>
            </a:r>
            <a:r>
              <a:rPr>
                <a:latin typeface="SUITE SemiBold"/>
                <a:ea typeface="SUITE SemiBold"/>
                <a:cs typeface="SUITE SemiBold"/>
                <a:sym typeface="SUITE SemiBold"/>
              </a:rPr>
              <a:t>| 정치외교학전공 오찬주</a:t>
            </a:r>
            <a:endParaRPr>
              <a:latin typeface="SUITE SemiBold"/>
              <a:ea typeface="SUITE SemiBold"/>
              <a:cs typeface="SUITE SemiBold"/>
              <a:sym typeface="SUITE SemiBold"/>
            </a:endParaRPr>
          </a:p>
          <a:p>
            <a:pPr>
              <a:lnSpc>
                <a:spcPct val="125000"/>
              </a:lnSpc>
              <a:spcBef>
                <a:spcPts val="300"/>
              </a:spcBef>
              <a:defRPr>
                <a:solidFill>
                  <a:srgbClr val="4A4A4A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pPr>
            <a:r>
              <a:t>팀원</a:t>
            </a:r>
            <a:r>
              <a:rPr>
                <a:latin typeface="SUITE SemiBold"/>
                <a:ea typeface="SUITE SemiBold"/>
                <a:cs typeface="SUITE SemiBold"/>
                <a:sym typeface="SUITE SemiBold"/>
              </a:rPr>
              <a:t> | 역사교육과 한수연 | 경영정보학과 황민영</a:t>
            </a:r>
          </a:p>
        </p:txBody>
      </p:sp>
      <p:sp>
        <p:nvSpPr>
          <p:cNvPr id="28" name="name_25-1"/>
          <p:cNvSpPr txBox="1"/>
          <p:nvPr/>
        </p:nvSpPr>
        <p:spPr>
          <a:xfrm>
            <a:off x="666750" y="466725"/>
            <a:ext cx="2609850" cy="232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800"/>
              </a:lnSpc>
              <a:defRPr sz="1500">
                <a:solidFill>
                  <a:srgbClr val="121212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25-1 오픈소스소프트웨어프로젝트</a:t>
            </a:r>
          </a:p>
        </p:txBody>
      </p:sp>
      <p:sp>
        <p:nvSpPr>
          <p:cNvPr id="29" name="name_20250416"/>
          <p:cNvSpPr txBox="1"/>
          <p:nvPr/>
        </p:nvSpPr>
        <p:spPr>
          <a:xfrm>
            <a:off x="15011400" y="466725"/>
            <a:ext cx="2686050" cy="232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800"/>
              </a:lnSpc>
              <a:defRPr sz="1500">
                <a:solidFill>
                  <a:srgbClr val="121212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2025.04.16  |  프로젝트 제안 발표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EE3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Rectangle" descr="Rectangl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950" y="3000375"/>
            <a:ext cx="3438525" cy="6505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2.2.1 메인 - 일기 작성 - 자유 모드 - 활성화" descr="2.2.1 메인 - 일기 작성 - 자유 모드 - 활성화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72650" y="3152775"/>
            <a:ext cx="2857500" cy="6181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2.2.1 메인 - 일기 작성 - 자유 모드 - 비활성화" descr="2.2.1 메인 - 일기 작성 - 자유 모드 - 비활성화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19750" y="3152775"/>
            <a:ext cx="2857500" cy="6181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Rectangle" descr="Rectangl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687425" y="2962275"/>
            <a:ext cx="3495675" cy="6543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Group 1321316983" descr="Group 132131698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56199" y="5880622"/>
            <a:ext cx="1499937" cy="2416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Group 1321316984" descr="Group 132131698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48725" y="5943600"/>
            <a:ext cx="552450" cy="190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Group 1321316985" descr="Group 132131698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944475" y="5943600"/>
            <a:ext cx="552450" cy="190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Group 1321316986" descr="Group 1321316986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619750" y="2390775"/>
            <a:ext cx="361950" cy="771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Group 1321316987" descr="Group 1321316987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772650" y="2390775"/>
            <a:ext cx="400050" cy="771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Group 1321316988" descr="Group 1321316988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3811250" y="2390775"/>
            <a:ext cx="400050" cy="771525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Diary  Calendar Page"/>
          <p:cNvSpPr txBox="1"/>
          <p:nvPr/>
        </p:nvSpPr>
        <p:spPr>
          <a:xfrm>
            <a:off x="1171575" y="950468"/>
            <a:ext cx="8534400" cy="346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Diary &amp; Calendar Page</a:t>
            </a:r>
          </a:p>
        </p:txBody>
      </p:sp>
      <p:sp>
        <p:nvSpPr>
          <p:cNvPr id="372" name="Text 1"/>
          <p:cNvSpPr txBox="1"/>
          <p:nvPr/>
        </p:nvSpPr>
        <p:spPr>
          <a:xfrm>
            <a:off x="1171575" y="1647825"/>
            <a:ext cx="8534400" cy="62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200"/>
              </a:lnSpc>
              <a:defRPr sz="30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일기 작성 및 캘린더 페이지</a:t>
            </a:r>
          </a:p>
        </p:txBody>
      </p:sp>
      <p:sp>
        <p:nvSpPr>
          <p:cNvPr id="373" name="Time"/>
          <p:cNvSpPr txBox="1"/>
          <p:nvPr/>
        </p:nvSpPr>
        <p:spPr>
          <a:xfrm>
            <a:off x="10058400" y="3245152"/>
            <a:ext cx="280961" cy="257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1000"/>
              </a:lnSpc>
              <a:defRPr b="1" spc="-30" sz="1000">
                <a:latin typeface="SF Pro Text Semibold"/>
                <a:ea typeface="SF Pro Text Semibold"/>
                <a:cs typeface="SF Pro Text Semibold"/>
                <a:sym typeface="SF Pro Text Semibold"/>
              </a:defRPr>
            </a:lvl1pPr>
          </a:lstStyle>
          <a:p>
            <a:pPr/>
            <a:r>
              <a:t>09:41</a:t>
            </a:r>
          </a:p>
        </p:txBody>
      </p:sp>
      <p:sp>
        <p:nvSpPr>
          <p:cNvPr id="374" name="Time"/>
          <p:cNvSpPr txBox="1"/>
          <p:nvPr/>
        </p:nvSpPr>
        <p:spPr>
          <a:xfrm>
            <a:off x="10001250" y="3328321"/>
            <a:ext cx="466725" cy="13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1000"/>
              </a:lnSpc>
              <a:defRPr b="1" spc="-30" sz="1000">
                <a:latin typeface="SF Pro Text Semibold"/>
                <a:ea typeface="SF Pro Text Semibold"/>
                <a:cs typeface="SF Pro Text Semibold"/>
                <a:sym typeface="SF Pro Text Semibold"/>
              </a:defRPr>
            </a:lvl1pPr>
          </a:lstStyle>
          <a:p>
            <a:pPr/>
            <a:r>
              <a:t>09:41</a:t>
            </a:r>
          </a:p>
        </p:txBody>
      </p:sp>
      <p:sp>
        <p:nvSpPr>
          <p:cNvPr id="375" name="default_name"/>
          <p:cNvSpPr txBox="1"/>
          <p:nvPr/>
        </p:nvSpPr>
        <p:spPr>
          <a:xfrm>
            <a:off x="10944224" y="3664467"/>
            <a:ext cx="506634" cy="134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1000"/>
              </a:lnSpc>
              <a:defRPr spc="-30" sz="1300">
                <a:solidFill>
                  <a:srgbClr val="F7F3EF"/>
                </a:solidFill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일기장</a:t>
            </a:r>
          </a:p>
        </p:txBody>
      </p:sp>
      <p:sp>
        <p:nvSpPr>
          <p:cNvPr id="376" name="name_2025 04 17"/>
          <p:cNvSpPr txBox="1"/>
          <p:nvPr/>
        </p:nvSpPr>
        <p:spPr>
          <a:xfrm>
            <a:off x="10153580" y="4918967"/>
            <a:ext cx="1504651" cy="208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700"/>
              </a:lnSpc>
              <a:defRPr sz="1400">
                <a:solidFill>
                  <a:srgbClr val="121212"/>
                </a:solidFill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2025년 04월 17일 목요일</a:t>
            </a:r>
          </a:p>
        </p:txBody>
      </p:sp>
      <p:sp>
        <p:nvSpPr>
          <p:cNvPr id="377" name="Text 6"/>
          <p:cNvSpPr txBox="1"/>
          <p:nvPr/>
        </p:nvSpPr>
        <p:spPr>
          <a:xfrm>
            <a:off x="10153580" y="5468787"/>
            <a:ext cx="2129365" cy="1669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200"/>
              </a:lnSpc>
              <a:defRPr sz="700">
                <a:solidFill>
                  <a:srgbClr val="8E8E93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오늘은 수업이 일찍 끝나서 너무 행복한 날이당 ㅎㅎ </a:t>
            </a:r>
          </a:p>
          <a:p>
            <a:pPr>
              <a:lnSpc>
                <a:spcPts val="1200"/>
              </a:lnSpc>
              <a:defRPr sz="700">
                <a:solidFill>
                  <a:srgbClr val="8E8E93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그래서 하루가 유난히 여유롭게 느껴졌다. 햇살도 포근하고 바람도 살랑살랑 불어서 그냥 집에 가기 아쉬운 날씨였다. 그래서 무작정 서촌으로 향했다. </a:t>
            </a:r>
            <a:br/>
          </a:p>
          <a:p>
            <a:pPr>
              <a:lnSpc>
                <a:spcPts val="1200"/>
              </a:lnSpc>
              <a:defRPr sz="700">
                <a:solidFill>
                  <a:srgbClr val="8E8E93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골목골목 걷다 보면 예쁜 가게도 많고, 조용한 분위기도 너무 좋아서 마음이 편안해졌다. 작은 카페에 들어가 따뜻한 라떼 한 잔을 마시며 멍하니 창 밖을 바라봤다. </a:t>
            </a:r>
          </a:p>
          <a:p>
            <a:pPr>
              <a:lnSpc>
                <a:spcPts val="1200"/>
              </a:lnSpc>
              <a:defRPr sz="700">
                <a:solidFill>
                  <a:srgbClr val="8E8E93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</a:p>
          <a:p>
            <a:pPr>
              <a:lnSpc>
                <a:spcPts val="1200"/>
              </a:lnSpc>
              <a:defRPr sz="700">
                <a:solidFill>
                  <a:srgbClr val="8E8E93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이런 소소한 시간이 참 행복하다는 걸 다시 느꼈다. 서촌은 언제 와도 좋은 곳인 것 같다. 오늘 하루도 참 행복했당 !!!</a:t>
            </a:r>
          </a:p>
        </p:txBody>
      </p:sp>
      <p:sp>
        <p:nvSpPr>
          <p:cNvPr id="378" name="Text 7"/>
          <p:cNvSpPr txBox="1"/>
          <p:nvPr/>
        </p:nvSpPr>
        <p:spPr>
          <a:xfrm>
            <a:off x="10990608" y="8784457"/>
            <a:ext cx="447676" cy="141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100"/>
              </a:lnSpc>
              <a:defRPr b="1" sz="900">
                <a:solidFill>
                  <a:srgbClr val="FFFFFF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저장하기</a:t>
            </a:r>
          </a:p>
        </p:txBody>
      </p:sp>
      <p:sp>
        <p:nvSpPr>
          <p:cNvPr id="379" name="Time"/>
          <p:cNvSpPr txBox="1"/>
          <p:nvPr/>
        </p:nvSpPr>
        <p:spPr>
          <a:xfrm>
            <a:off x="5905500" y="3245152"/>
            <a:ext cx="280961" cy="257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1000"/>
              </a:lnSpc>
              <a:defRPr b="1" spc="-30" sz="1000">
                <a:latin typeface="SF Pro Text Semibold"/>
                <a:ea typeface="SF Pro Text Semibold"/>
                <a:cs typeface="SF Pro Text Semibold"/>
                <a:sym typeface="SF Pro Text Semibold"/>
              </a:defRPr>
            </a:lvl1pPr>
          </a:lstStyle>
          <a:p>
            <a:pPr/>
            <a:r>
              <a:t>09:41</a:t>
            </a:r>
          </a:p>
        </p:txBody>
      </p:sp>
      <p:sp>
        <p:nvSpPr>
          <p:cNvPr id="380" name="Time"/>
          <p:cNvSpPr txBox="1"/>
          <p:nvPr/>
        </p:nvSpPr>
        <p:spPr>
          <a:xfrm>
            <a:off x="5848350" y="3328321"/>
            <a:ext cx="466725" cy="13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1000"/>
              </a:lnSpc>
              <a:defRPr b="1" spc="-30" sz="1000">
                <a:latin typeface="SF Pro Text Semibold"/>
                <a:ea typeface="SF Pro Text Semibold"/>
                <a:cs typeface="SF Pro Text Semibold"/>
                <a:sym typeface="SF Pro Text Semibold"/>
              </a:defRPr>
            </a:lvl1pPr>
          </a:lstStyle>
          <a:p>
            <a:pPr/>
            <a:r>
              <a:t>09:41</a:t>
            </a:r>
          </a:p>
        </p:txBody>
      </p:sp>
      <p:sp>
        <p:nvSpPr>
          <p:cNvPr id="381" name="default_name"/>
          <p:cNvSpPr txBox="1"/>
          <p:nvPr/>
        </p:nvSpPr>
        <p:spPr>
          <a:xfrm>
            <a:off x="6791324" y="3664467"/>
            <a:ext cx="506634" cy="134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1000"/>
              </a:lnSpc>
              <a:defRPr spc="-30" sz="1300">
                <a:solidFill>
                  <a:srgbClr val="F7F3EF"/>
                </a:solidFill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일기장</a:t>
            </a:r>
          </a:p>
        </p:txBody>
      </p:sp>
      <p:sp>
        <p:nvSpPr>
          <p:cNvPr id="382" name="Text 11"/>
          <p:cNvSpPr txBox="1"/>
          <p:nvPr/>
        </p:nvSpPr>
        <p:spPr>
          <a:xfrm>
            <a:off x="6837708" y="8784457"/>
            <a:ext cx="447676" cy="141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100"/>
              </a:lnSpc>
              <a:defRPr b="1" sz="900">
                <a:solidFill>
                  <a:srgbClr val="FFFFFF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저장하기</a:t>
            </a:r>
          </a:p>
        </p:txBody>
      </p:sp>
      <p:sp>
        <p:nvSpPr>
          <p:cNvPr id="383" name="name_2025 04 17"/>
          <p:cNvSpPr txBox="1"/>
          <p:nvPr/>
        </p:nvSpPr>
        <p:spPr>
          <a:xfrm>
            <a:off x="6000670" y="4918967"/>
            <a:ext cx="1504651" cy="208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700"/>
              </a:lnSpc>
              <a:defRPr sz="1400">
                <a:solidFill>
                  <a:srgbClr val="121212"/>
                </a:solidFill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2025년 04월 17일 목요일</a:t>
            </a:r>
          </a:p>
        </p:txBody>
      </p:sp>
      <p:sp>
        <p:nvSpPr>
          <p:cNvPr id="384" name="Text 13"/>
          <p:cNvSpPr txBox="1"/>
          <p:nvPr/>
        </p:nvSpPr>
        <p:spPr>
          <a:xfrm>
            <a:off x="6000670" y="5697091"/>
            <a:ext cx="2129365" cy="1211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ts val="1200"/>
              </a:lnSpc>
              <a:defRPr sz="700">
                <a:solidFill>
                  <a:srgbClr val="8E8E93">
                    <a:alpha val="50000"/>
                  </a:srgbClr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오늘 하루, 잘 버텨낸 당신에게</a:t>
            </a:r>
          </a:p>
          <a:p>
            <a:pPr>
              <a:lnSpc>
                <a:spcPts val="1200"/>
              </a:lnSpc>
              <a:defRPr sz="700">
                <a:solidFill>
                  <a:srgbClr val="8E8E93">
                    <a:alpha val="50000"/>
                  </a:srgbClr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</a:p>
          <a:p>
            <a:pPr>
              <a:lnSpc>
                <a:spcPts val="1200"/>
              </a:lnSpc>
              <a:defRPr sz="700">
                <a:solidFill>
                  <a:srgbClr val="8E8E93">
                    <a:alpha val="50000"/>
                  </a:srgbClr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오늘 있었던 일들, 마음에 남는 순간, 기록하고 싶은 이야기가 있다면 솔직하게 적어보세요.</a:t>
            </a:r>
          </a:p>
          <a:p>
            <a:pPr>
              <a:lnSpc>
                <a:spcPts val="1200"/>
              </a:lnSpc>
              <a:defRPr sz="700">
                <a:solidFill>
                  <a:srgbClr val="8E8E93">
                    <a:alpha val="50000"/>
                  </a:srgbClr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</a:p>
          <a:p>
            <a:pPr>
              <a:lnSpc>
                <a:spcPts val="1200"/>
              </a:lnSpc>
              <a:defRPr sz="700">
                <a:solidFill>
                  <a:srgbClr val="8E8E93">
                    <a:alpha val="50000"/>
                  </a:srgbClr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하루의 감정을 담아 ‘저장하기'를 클릭하면, </a:t>
            </a:r>
          </a:p>
          <a:p>
            <a:pPr>
              <a:lnSpc>
                <a:spcPts val="1200"/>
              </a:lnSpc>
              <a:defRPr sz="700">
                <a:solidFill>
                  <a:srgbClr val="8E8E93">
                    <a:alpha val="50000"/>
                  </a:srgbClr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쿼디가 당신의 마음을 읽고 지금 기분에 꼭 맞는 콘텐츠를 </a:t>
            </a:r>
          </a:p>
          <a:p>
            <a:pPr>
              <a:lnSpc>
                <a:spcPts val="1200"/>
              </a:lnSpc>
              <a:defRPr sz="700">
                <a:solidFill>
                  <a:srgbClr val="8E8E93">
                    <a:alpha val="50000"/>
                  </a:srgbClr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추천해드릴게요!</a:t>
            </a:r>
          </a:p>
        </p:txBody>
      </p:sp>
      <p:sp>
        <p:nvSpPr>
          <p:cNvPr id="385" name="Text 14"/>
          <p:cNvSpPr txBox="1"/>
          <p:nvPr/>
        </p:nvSpPr>
        <p:spPr>
          <a:xfrm>
            <a:off x="6124575" y="2438400"/>
            <a:ext cx="3086100" cy="25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000"/>
              </a:lnSpc>
              <a:defRPr sz="1600">
                <a:solidFill>
                  <a:srgbClr val="AC7544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일기 가이드 및 튜토리얼</a:t>
            </a:r>
          </a:p>
        </p:txBody>
      </p:sp>
      <p:sp>
        <p:nvSpPr>
          <p:cNvPr id="386" name="name_1"/>
          <p:cNvSpPr txBox="1"/>
          <p:nvPr/>
        </p:nvSpPr>
        <p:spPr>
          <a:xfrm>
            <a:off x="5757862" y="2450345"/>
            <a:ext cx="1143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03984"/>
              </a:lnSpc>
              <a:spcBef>
                <a:spcPts val="400"/>
              </a:spcBef>
              <a:defRPr spc="66" sz="1600">
                <a:solidFill>
                  <a:srgbClr val="F7F3EF"/>
                </a:solidFill>
                <a:latin typeface="SUITE Regular"/>
                <a:ea typeface="SUITE Regular"/>
                <a:cs typeface="SUITE Regular"/>
                <a:sym typeface="SUITE Regular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87" name="Text 16"/>
          <p:cNvSpPr txBox="1"/>
          <p:nvPr/>
        </p:nvSpPr>
        <p:spPr>
          <a:xfrm>
            <a:off x="10277475" y="2438400"/>
            <a:ext cx="3086100" cy="25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000"/>
              </a:lnSpc>
              <a:defRPr sz="1600">
                <a:solidFill>
                  <a:srgbClr val="AC7544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일기 작성 후 저장</a:t>
            </a:r>
          </a:p>
        </p:txBody>
      </p:sp>
      <p:sp>
        <p:nvSpPr>
          <p:cNvPr id="388" name="name_2"/>
          <p:cNvSpPr txBox="1"/>
          <p:nvPr/>
        </p:nvSpPr>
        <p:spPr>
          <a:xfrm>
            <a:off x="9910763" y="2450345"/>
            <a:ext cx="1524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03984"/>
              </a:lnSpc>
              <a:spcBef>
                <a:spcPts val="400"/>
              </a:spcBef>
              <a:defRPr spc="66" sz="1600">
                <a:solidFill>
                  <a:srgbClr val="F7F3EF"/>
                </a:solidFill>
                <a:latin typeface="SUITE Regular"/>
                <a:ea typeface="SUITE Regular"/>
                <a:cs typeface="SUITE Regular"/>
                <a:sym typeface="SUITE Regular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89" name="Text 18"/>
          <p:cNvSpPr txBox="1"/>
          <p:nvPr/>
        </p:nvSpPr>
        <p:spPr>
          <a:xfrm>
            <a:off x="14316075" y="2438400"/>
            <a:ext cx="3086100" cy="25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000"/>
              </a:lnSpc>
              <a:defRPr sz="1600">
                <a:solidFill>
                  <a:srgbClr val="AC7544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캐릭터 활용 로딩스피너 </a:t>
            </a:r>
          </a:p>
        </p:txBody>
      </p:sp>
      <p:sp>
        <p:nvSpPr>
          <p:cNvPr id="390" name="name_3"/>
          <p:cNvSpPr txBox="1"/>
          <p:nvPr/>
        </p:nvSpPr>
        <p:spPr>
          <a:xfrm>
            <a:off x="13949362" y="2450345"/>
            <a:ext cx="1524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03984"/>
              </a:lnSpc>
              <a:spcBef>
                <a:spcPts val="400"/>
              </a:spcBef>
              <a:defRPr spc="66" sz="1600">
                <a:solidFill>
                  <a:srgbClr val="F7F3EF"/>
                </a:solidFill>
                <a:latin typeface="SUITE Regular"/>
                <a:ea typeface="SUITE Regular"/>
                <a:cs typeface="SUITE Regular"/>
                <a:sym typeface="SUITE Regular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EE3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Rectangle" descr="Rectangl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525" y="2857500"/>
            <a:ext cx="3857625" cy="6791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Rectangle" descr="Rectangl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34550" y="3028950"/>
            <a:ext cx="3705225" cy="66198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2.4 메인 - 일기 선택" descr="2.4 메인 - 일기 선택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29250" y="2305050"/>
            <a:ext cx="2781300" cy="7229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Group 1321316989" descr="Group 132131698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96325" y="5810250"/>
            <a:ext cx="552450" cy="190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2.4 메인 - 일기 선택" descr="2.4 메인 - 일기 선택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297025" y="2305050"/>
            <a:ext cx="2781300" cy="7229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Group 1321316986" descr="Group 132131698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429250" y="1543050"/>
            <a:ext cx="361950" cy="771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Group 1321316990" descr="Group 1321316990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4249400" y="1609725"/>
            <a:ext cx="400050" cy="771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Group 1321316983" descr="Group 1321316983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515725" y="3230625"/>
            <a:ext cx="2522290" cy="1248488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Daily Emotion Analysis Page"/>
          <p:cNvSpPr txBox="1"/>
          <p:nvPr/>
        </p:nvSpPr>
        <p:spPr>
          <a:xfrm>
            <a:off x="1171575" y="950468"/>
            <a:ext cx="8534400" cy="346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Daily Emotion Analysis Page</a:t>
            </a:r>
          </a:p>
        </p:txBody>
      </p:sp>
      <p:sp>
        <p:nvSpPr>
          <p:cNvPr id="401" name="Text 1"/>
          <p:cNvSpPr txBox="1"/>
          <p:nvPr/>
        </p:nvSpPr>
        <p:spPr>
          <a:xfrm>
            <a:off x="1171575" y="1647825"/>
            <a:ext cx="8534400" cy="62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200"/>
              </a:lnSpc>
              <a:defRPr sz="30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일일 감정분석 페이지</a:t>
            </a:r>
          </a:p>
        </p:txBody>
      </p:sp>
      <p:sp>
        <p:nvSpPr>
          <p:cNvPr id="402" name="Time"/>
          <p:cNvSpPr txBox="1"/>
          <p:nvPr/>
        </p:nvSpPr>
        <p:spPr>
          <a:xfrm>
            <a:off x="5629275" y="2417762"/>
            <a:ext cx="46672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900"/>
              </a:lnSpc>
              <a:defRPr b="1" spc="-29" sz="900">
                <a:latin typeface="SF Pro Text Semibold"/>
                <a:ea typeface="SF Pro Text Semibold"/>
                <a:cs typeface="SF Pro Text Semibold"/>
                <a:sym typeface="SF Pro Text Semibold"/>
              </a:defRPr>
            </a:lvl1pPr>
          </a:lstStyle>
          <a:p>
            <a:pPr/>
            <a:r>
              <a:t>09:41</a:t>
            </a:r>
          </a:p>
        </p:txBody>
      </p:sp>
      <p:sp>
        <p:nvSpPr>
          <p:cNvPr id="403" name="default_name"/>
          <p:cNvSpPr txBox="1"/>
          <p:nvPr/>
        </p:nvSpPr>
        <p:spPr>
          <a:xfrm>
            <a:off x="6016237" y="3721161"/>
            <a:ext cx="191239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900"/>
              </a:lnSpc>
              <a:defRPr b="1" sz="800">
                <a:solidFill>
                  <a:srgbClr val="121212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영화</a:t>
            </a:r>
          </a:p>
        </p:txBody>
      </p:sp>
      <p:sp>
        <p:nvSpPr>
          <p:cNvPr id="404" name="name_17"/>
          <p:cNvSpPr txBox="1"/>
          <p:nvPr/>
        </p:nvSpPr>
        <p:spPr>
          <a:xfrm>
            <a:off x="6090403" y="4290444"/>
            <a:ext cx="68123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800"/>
              </a:lnSpc>
              <a:defRPr b="1" sz="700">
                <a:solidFill>
                  <a:srgbClr val="121212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업  &gt;</a:t>
            </a:r>
          </a:p>
        </p:txBody>
      </p:sp>
      <p:sp>
        <p:nvSpPr>
          <p:cNvPr id="405" name="default_name"/>
          <p:cNvSpPr txBox="1"/>
          <p:nvPr/>
        </p:nvSpPr>
        <p:spPr>
          <a:xfrm>
            <a:off x="6090403" y="4416528"/>
            <a:ext cx="6717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600"/>
              </a:lnSpc>
              <a:defRPr sz="500">
                <a:solidFill>
                  <a:srgbClr val="B98D6D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피트닥터</a:t>
            </a:r>
          </a:p>
        </p:txBody>
      </p:sp>
      <p:sp>
        <p:nvSpPr>
          <p:cNvPr id="406" name="default_name"/>
          <p:cNvSpPr txBox="1"/>
          <p:nvPr/>
        </p:nvSpPr>
        <p:spPr>
          <a:xfrm>
            <a:off x="6067425" y="4572276"/>
            <a:ext cx="67171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lnSpc>
                <a:spcPts val="600"/>
              </a:lnSpc>
              <a:defRPr sz="500">
                <a:solidFill>
                  <a:srgbClr val="D8B18E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영화</a:t>
            </a:r>
          </a:p>
        </p:txBody>
      </p:sp>
      <p:sp>
        <p:nvSpPr>
          <p:cNvPr id="407" name="name_17"/>
          <p:cNvSpPr txBox="1"/>
          <p:nvPr/>
        </p:nvSpPr>
        <p:spPr>
          <a:xfrm>
            <a:off x="6950729" y="4290444"/>
            <a:ext cx="68123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800"/>
              </a:lnSpc>
              <a:defRPr b="1" sz="700">
                <a:solidFill>
                  <a:srgbClr val="121212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소울  &gt;</a:t>
            </a:r>
          </a:p>
        </p:txBody>
      </p:sp>
      <p:sp>
        <p:nvSpPr>
          <p:cNvPr id="408" name="default_name"/>
          <p:cNvSpPr txBox="1"/>
          <p:nvPr/>
        </p:nvSpPr>
        <p:spPr>
          <a:xfrm>
            <a:off x="6950729" y="4416528"/>
            <a:ext cx="6717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600"/>
              </a:lnSpc>
              <a:defRPr sz="500">
                <a:solidFill>
                  <a:srgbClr val="B98D6D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피트닥터</a:t>
            </a:r>
          </a:p>
        </p:txBody>
      </p:sp>
      <p:sp>
        <p:nvSpPr>
          <p:cNvPr id="409" name="default_name"/>
          <p:cNvSpPr txBox="1"/>
          <p:nvPr/>
        </p:nvSpPr>
        <p:spPr>
          <a:xfrm>
            <a:off x="6934200" y="4572276"/>
            <a:ext cx="67171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lnSpc>
                <a:spcPts val="600"/>
              </a:lnSpc>
              <a:defRPr sz="500">
                <a:solidFill>
                  <a:srgbClr val="D8B18E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영화</a:t>
            </a:r>
          </a:p>
        </p:txBody>
      </p:sp>
      <p:sp>
        <p:nvSpPr>
          <p:cNvPr id="410" name="default_name"/>
          <p:cNvSpPr txBox="1"/>
          <p:nvPr/>
        </p:nvSpPr>
        <p:spPr>
          <a:xfrm>
            <a:off x="6016237" y="4892983"/>
            <a:ext cx="191239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900"/>
              </a:lnSpc>
              <a:defRPr b="1" sz="800">
                <a:solidFill>
                  <a:srgbClr val="121212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도서</a:t>
            </a:r>
          </a:p>
        </p:txBody>
      </p:sp>
      <p:sp>
        <p:nvSpPr>
          <p:cNvPr id="411" name="Text 11"/>
          <p:cNvSpPr txBox="1"/>
          <p:nvPr/>
        </p:nvSpPr>
        <p:spPr>
          <a:xfrm>
            <a:off x="6090403" y="5460354"/>
            <a:ext cx="68123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800"/>
              </a:lnSpc>
              <a:defRPr b="1" sz="700">
                <a:solidFill>
                  <a:srgbClr val="121212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아몬드  &gt;</a:t>
            </a:r>
          </a:p>
        </p:txBody>
      </p:sp>
      <p:sp>
        <p:nvSpPr>
          <p:cNvPr id="412" name="default_name"/>
          <p:cNvSpPr txBox="1"/>
          <p:nvPr/>
        </p:nvSpPr>
        <p:spPr>
          <a:xfrm>
            <a:off x="6090403" y="5586436"/>
            <a:ext cx="6717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600"/>
              </a:lnSpc>
              <a:defRPr sz="500">
                <a:solidFill>
                  <a:srgbClr val="B98D6D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손원평</a:t>
            </a:r>
          </a:p>
        </p:txBody>
      </p:sp>
      <p:sp>
        <p:nvSpPr>
          <p:cNvPr id="413" name="default_name"/>
          <p:cNvSpPr txBox="1"/>
          <p:nvPr/>
        </p:nvSpPr>
        <p:spPr>
          <a:xfrm>
            <a:off x="6067425" y="5742184"/>
            <a:ext cx="67171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lnSpc>
                <a:spcPts val="600"/>
              </a:lnSpc>
              <a:defRPr sz="500">
                <a:solidFill>
                  <a:srgbClr val="D8B18E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도서</a:t>
            </a:r>
          </a:p>
        </p:txBody>
      </p:sp>
      <p:sp>
        <p:nvSpPr>
          <p:cNvPr id="414" name="Text 14"/>
          <p:cNvSpPr txBox="1"/>
          <p:nvPr/>
        </p:nvSpPr>
        <p:spPr>
          <a:xfrm>
            <a:off x="6950729" y="5460354"/>
            <a:ext cx="68123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800"/>
              </a:lnSpc>
              <a:defRPr b="1" sz="700">
                <a:solidFill>
                  <a:srgbClr val="121212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달까지 가자  &gt;</a:t>
            </a:r>
          </a:p>
        </p:txBody>
      </p:sp>
      <p:sp>
        <p:nvSpPr>
          <p:cNvPr id="415" name="default_name"/>
          <p:cNvSpPr txBox="1"/>
          <p:nvPr/>
        </p:nvSpPr>
        <p:spPr>
          <a:xfrm>
            <a:off x="6950729" y="5586436"/>
            <a:ext cx="6717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600"/>
              </a:lnSpc>
              <a:defRPr sz="500">
                <a:solidFill>
                  <a:srgbClr val="B98D6D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장류진</a:t>
            </a:r>
          </a:p>
        </p:txBody>
      </p:sp>
      <p:sp>
        <p:nvSpPr>
          <p:cNvPr id="416" name="default_name"/>
          <p:cNvSpPr txBox="1"/>
          <p:nvPr/>
        </p:nvSpPr>
        <p:spPr>
          <a:xfrm>
            <a:off x="6934200" y="5742184"/>
            <a:ext cx="67171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lnSpc>
                <a:spcPts val="600"/>
              </a:lnSpc>
              <a:defRPr sz="500">
                <a:solidFill>
                  <a:srgbClr val="D8B18E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도서</a:t>
            </a:r>
          </a:p>
        </p:txBody>
      </p:sp>
      <p:sp>
        <p:nvSpPr>
          <p:cNvPr id="417" name="Text 17"/>
          <p:cNvSpPr txBox="1"/>
          <p:nvPr/>
        </p:nvSpPr>
        <p:spPr>
          <a:xfrm>
            <a:off x="7811052" y="5460354"/>
            <a:ext cx="68123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800"/>
              </a:lnSpc>
              <a:defRPr b="1" sz="700">
                <a:solidFill>
                  <a:srgbClr val="121212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논어  &gt;</a:t>
            </a:r>
          </a:p>
        </p:txBody>
      </p:sp>
      <p:sp>
        <p:nvSpPr>
          <p:cNvPr id="418" name="default_name"/>
          <p:cNvSpPr txBox="1"/>
          <p:nvPr/>
        </p:nvSpPr>
        <p:spPr>
          <a:xfrm>
            <a:off x="7811052" y="5586436"/>
            <a:ext cx="6717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600"/>
              </a:lnSpc>
              <a:defRPr sz="500">
                <a:solidFill>
                  <a:srgbClr val="B98D6D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공자</a:t>
            </a:r>
          </a:p>
        </p:txBody>
      </p:sp>
      <p:sp>
        <p:nvSpPr>
          <p:cNvPr id="419" name="default_name"/>
          <p:cNvSpPr txBox="1"/>
          <p:nvPr/>
        </p:nvSpPr>
        <p:spPr>
          <a:xfrm>
            <a:off x="7781925" y="5742184"/>
            <a:ext cx="68123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lnSpc>
                <a:spcPts val="600"/>
              </a:lnSpc>
              <a:defRPr sz="500">
                <a:solidFill>
                  <a:srgbClr val="D8B18E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도서</a:t>
            </a:r>
          </a:p>
        </p:txBody>
      </p:sp>
      <p:sp>
        <p:nvSpPr>
          <p:cNvPr id="420" name="default_name"/>
          <p:cNvSpPr txBox="1"/>
          <p:nvPr/>
        </p:nvSpPr>
        <p:spPr>
          <a:xfrm>
            <a:off x="6016237" y="6064807"/>
            <a:ext cx="191239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900"/>
              </a:lnSpc>
              <a:defRPr b="1" sz="800">
                <a:solidFill>
                  <a:srgbClr val="121212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음악</a:t>
            </a:r>
          </a:p>
        </p:txBody>
      </p:sp>
      <p:sp>
        <p:nvSpPr>
          <p:cNvPr id="421" name="Bounce"/>
          <p:cNvSpPr txBox="1"/>
          <p:nvPr/>
        </p:nvSpPr>
        <p:spPr>
          <a:xfrm>
            <a:off x="6090403" y="6632177"/>
            <a:ext cx="68123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800"/>
              </a:lnSpc>
              <a:defRPr b="1" sz="700">
                <a:solidFill>
                  <a:srgbClr val="121212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봄날  &gt;</a:t>
            </a:r>
          </a:p>
        </p:txBody>
      </p:sp>
      <p:sp>
        <p:nvSpPr>
          <p:cNvPr id="422" name="default_name"/>
          <p:cNvSpPr txBox="1"/>
          <p:nvPr/>
        </p:nvSpPr>
        <p:spPr>
          <a:xfrm>
            <a:off x="6090403" y="6758261"/>
            <a:ext cx="6717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600"/>
              </a:lnSpc>
              <a:defRPr sz="500">
                <a:solidFill>
                  <a:srgbClr val="B98D6D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방탄소년단</a:t>
            </a:r>
          </a:p>
        </p:txBody>
      </p:sp>
      <p:sp>
        <p:nvSpPr>
          <p:cNvPr id="423" name="default_name"/>
          <p:cNvSpPr txBox="1"/>
          <p:nvPr/>
        </p:nvSpPr>
        <p:spPr>
          <a:xfrm>
            <a:off x="6067425" y="6914008"/>
            <a:ext cx="67171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lnSpc>
                <a:spcPts val="600"/>
              </a:lnSpc>
              <a:defRPr sz="500">
                <a:solidFill>
                  <a:srgbClr val="D8B18E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음악</a:t>
            </a:r>
          </a:p>
        </p:txBody>
      </p:sp>
      <p:sp>
        <p:nvSpPr>
          <p:cNvPr id="424" name="Bounce"/>
          <p:cNvSpPr txBox="1"/>
          <p:nvPr/>
        </p:nvSpPr>
        <p:spPr>
          <a:xfrm>
            <a:off x="6950729" y="6637411"/>
            <a:ext cx="6762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800"/>
              </a:lnSpc>
              <a:defRPr b="1" sz="700">
                <a:solidFill>
                  <a:srgbClr val="121212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걱정말아요 그대  &gt;</a:t>
            </a:r>
          </a:p>
        </p:txBody>
      </p:sp>
      <p:sp>
        <p:nvSpPr>
          <p:cNvPr id="425" name="default_name"/>
          <p:cNvSpPr txBox="1"/>
          <p:nvPr/>
        </p:nvSpPr>
        <p:spPr>
          <a:xfrm>
            <a:off x="6950729" y="6768727"/>
            <a:ext cx="6717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600"/>
              </a:lnSpc>
              <a:defRPr sz="500">
                <a:solidFill>
                  <a:srgbClr val="B98D6D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이적</a:t>
            </a:r>
          </a:p>
        </p:txBody>
      </p:sp>
      <p:sp>
        <p:nvSpPr>
          <p:cNvPr id="426" name="default_name"/>
          <p:cNvSpPr txBox="1"/>
          <p:nvPr/>
        </p:nvSpPr>
        <p:spPr>
          <a:xfrm>
            <a:off x="6934200" y="6924476"/>
            <a:ext cx="67171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lnSpc>
                <a:spcPts val="600"/>
              </a:lnSpc>
              <a:defRPr sz="500">
                <a:solidFill>
                  <a:srgbClr val="D8B18E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음악</a:t>
            </a:r>
          </a:p>
        </p:txBody>
      </p:sp>
      <p:sp>
        <p:nvSpPr>
          <p:cNvPr id="427" name="Bounce"/>
          <p:cNvSpPr txBox="1"/>
          <p:nvPr/>
        </p:nvSpPr>
        <p:spPr>
          <a:xfrm>
            <a:off x="7811052" y="6632177"/>
            <a:ext cx="68123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800"/>
              </a:lnSpc>
              <a:defRPr b="1" sz="700">
                <a:solidFill>
                  <a:srgbClr val="121212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Bounce  &gt;</a:t>
            </a:r>
          </a:p>
        </p:txBody>
      </p:sp>
      <p:sp>
        <p:nvSpPr>
          <p:cNvPr id="428" name="default_name"/>
          <p:cNvSpPr txBox="1"/>
          <p:nvPr/>
        </p:nvSpPr>
        <p:spPr>
          <a:xfrm>
            <a:off x="7811052" y="6758261"/>
            <a:ext cx="6717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600"/>
              </a:lnSpc>
              <a:defRPr sz="500">
                <a:solidFill>
                  <a:srgbClr val="B98D6D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조용필</a:t>
            </a:r>
          </a:p>
        </p:txBody>
      </p:sp>
      <p:sp>
        <p:nvSpPr>
          <p:cNvPr id="429" name="default_name"/>
          <p:cNvSpPr txBox="1"/>
          <p:nvPr/>
        </p:nvSpPr>
        <p:spPr>
          <a:xfrm>
            <a:off x="7781925" y="6914008"/>
            <a:ext cx="68123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lnSpc>
                <a:spcPts val="600"/>
              </a:lnSpc>
              <a:defRPr sz="500">
                <a:solidFill>
                  <a:srgbClr val="D8B18E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음악</a:t>
            </a:r>
          </a:p>
        </p:txBody>
      </p:sp>
      <p:sp>
        <p:nvSpPr>
          <p:cNvPr id="430" name="default_name"/>
          <p:cNvSpPr txBox="1"/>
          <p:nvPr/>
        </p:nvSpPr>
        <p:spPr>
          <a:xfrm>
            <a:off x="6016237" y="7236630"/>
            <a:ext cx="191239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900"/>
              </a:lnSpc>
              <a:defRPr b="1" sz="800">
                <a:solidFill>
                  <a:srgbClr val="121212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전시회</a:t>
            </a:r>
          </a:p>
        </p:txBody>
      </p:sp>
      <p:sp>
        <p:nvSpPr>
          <p:cNvPr id="431" name="To Bloom"/>
          <p:cNvSpPr txBox="1"/>
          <p:nvPr/>
        </p:nvSpPr>
        <p:spPr>
          <a:xfrm>
            <a:off x="6090403" y="7804000"/>
            <a:ext cx="68123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800"/>
              </a:lnSpc>
              <a:defRPr b="1" sz="700">
                <a:solidFill>
                  <a:srgbClr val="121212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빛의 벙커  &gt;</a:t>
            </a:r>
          </a:p>
        </p:txBody>
      </p:sp>
      <p:sp>
        <p:nvSpPr>
          <p:cNvPr id="432" name="default_name"/>
          <p:cNvSpPr txBox="1"/>
          <p:nvPr/>
        </p:nvSpPr>
        <p:spPr>
          <a:xfrm>
            <a:off x="6090403" y="7930082"/>
            <a:ext cx="6717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600"/>
              </a:lnSpc>
              <a:defRPr sz="500">
                <a:solidFill>
                  <a:srgbClr val="B98D6D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아트램프</a:t>
            </a:r>
          </a:p>
        </p:txBody>
      </p:sp>
      <p:sp>
        <p:nvSpPr>
          <p:cNvPr id="433" name="default_name"/>
          <p:cNvSpPr txBox="1"/>
          <p:nvPr/>
        </p:nvSpPr>
        <p:spPr>
          <a:xfrm>
            <a:off x="6067425" y="8085831"/>
            <a:ext cx="67171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lnSpc>
                <a:spcPts val="600"/>
              </a:lnSpc>
              <a:defRPr sz="500">
                <a:solidFill>
                  <a:srgbClr val="D8B18E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전시회</a:t>
            </a:r>
          </a:p>
        </p:txBody>
      </p:sp>
      <p:sp>
        <p:nvSpPr>
          <p:cNvPr id="434" name="To Bloom"/>
          <p:cNvSpPr txBox="1"/>
          <p:nvPr/>
        </p:nvSpPr>
        <p:spPr>
          <a:xfrm>
            <a:off x="6950729" y="7804000"/>
            <a:ext cx="68123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800"/>
              </a:lnSpc>
              <a:defRPr b="1" sz="700">
                <a:solidFill>
                  <a:srgbClr val="121212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To Bloom  &gt;</a:t>
            </a:r>
          </a:p>
        </p:txBody>
      </p:sp>
      <p:sp>
        <p:nvSpPr>
          <p:cNvPr id="435" name="default_name"/>
          <p:cNvSpPr txBox="1"/>
          <p:nvPr/>
        </p:nvSpPr>
        <p:spPr>
          <a:xfrm>
            <a:off x="6950729" y="7930082"/>
            <a:ext cx="6717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600"/>
              </a:lnSpc>
              <a:defRPr sz="500">
                <a:solidFill>
                  <a:srgbClr val="B98D6D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더페이지갤러리</a:t>
            </a:r>
          </a:p>
        </p:txBody>
      </p:sp>
      <p:sp>
        <p:nvSpPr>
          <p:cNvPr id="436" name="default_name"/>
          <p:cNvSpPr txBox="1"/>
          <p:nvPr/>
        </p:nvSpPr>
        <p:spPr>
          <a:xfrm>
            <a:off x="6934200" y="8085831"/>
            <a:ext cx="67171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lnSpc>
                <a:spcPts val="600"/>
              </a:lnSpc>
              <a:defRPr sz="500">
                <a:solidFill>
                  <a:srgbClr val="D8B18E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전시회</a:t>
            </a:r>
          </a:p>
        </p:txBody>
      </p:sp>
      <p:sp>
        <p:nvSpPr>
          <p:cNvPr id="437" name="To Bloom"/>
          <p:cNvSpPr txBox="1"/>
          <p:nvPr/>
        </p:nvSpPr>
        <p:spPr>
          <a:xfrm>
            <a:off x="7811052" y="7804000"/>
            <a:ext cx="68123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800"/>
              </a:lnSpc>
              <a:defRPr b="1" sz="700">
                <a:solidFill>
                  <a:srgbClr val="121212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To Bloom  &gt;</a:t>
            </a:r>
          </a:p>
        </p:txBody>
      </p:sp>
      <p:sp>
        <p:nvSpPr>
          <p:cNvPr id="438" name="default_name"/>
          <p:cNvSpPr txBox="1"/>
          <p:nvPr/>
        </p:nvSpPr>
        <p:spPr>
          <a:xfrm>
            <a:off x="7811052" y="7930082"/>
            <a:ext cx="6717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600"/>
              </a:lnSpc>
              <a:defRPr sz="500">
                <a:solidFill>
                  <a:srgbClr val="B98D6D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더페이지갤러리</a:t>
            </a:r>
          </a:p>
        </p:txBody>
      </p:sp>
      <p:sp>
        <p:nvSpPr>
          <p:cNvPr id="439" name="default_name"/>
          <p:cNvSpPr txBox="1"/>
          <p:nvPr/>
        </p:nvSpPr>
        <p:spPr>
          <a:xfrm>
            <a:off x="7781925" y="8085831"/>
            <a:ext cx="68123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lnSpc>
                <a:spcPts val="600"/>
              </a:lnSpc>
              <a:defRPr sz="500">
                <a:solidFill>
                  <a:srgbClr val="D8B18E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전시회</a:t>
            </a:r>
          </a:p>
        </p:txBody>
      </p:sp>
      <p:sp>
        <p:nvSpPr>
          <p:cNvPr id="440" name="0000"/>
          <p:cNvSpPr txBox="1"/>
          <p:nvPr/>
        </p:nvSpPr>
        <p:spPr>
          <a:xfrm>
            <a:off x="6076950" y="8751639"/>
            <a:ext cx="171003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800"/>
              </a:lnSpc>
              <a:defRPr sz="700">
                <a:solidFill>
                  <a:srgbClr val="AC7544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오늘의 감정 바이오리듬은 00:00시에 공개돼요!</a:t>
            </a:r>
          </a:p>
        </p:txBody>
      </p:sp>
      <p:sp>
        <p:nvSpPr>
          <p:cNvPr id="441" name="Text 41"/>
          <p:cNvSpPr txBox="1"/>
          <p:nvPr/>
        </p:nvSpPr>
        <p:spPr>
          <a:xfrm>
            <a:off x="6604495" y="9104105"/>
            <a:ext cx="457201" cy="141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100"/>
              </a:lnSpc>
              <a:defRPr b="1" sz="900">
                <a:solidFill>
                  <a:srgbClr val="FFFFFF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일기 쓰기</a:t>
            </a:r>
          </a:p>
        </p:txBody>
      </p:sp>
      <p:sp>
        <p:nvSpPr>
          <p:cNvPr id="442" name="Time"/>
          <p:cNvSpPr txBox="1"/>
          <p:nvPr/>
        </p:nvSpPr>
        <p:spPr>
          <a:xfrm>
            <a:off x="14497050" y="2417762"/>
            <a:ext cx="46672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900"/>
              </a:lnSpc>
              <a:defRPr b="1" spc="-29" sz="900">
                <a:latin typeface="SF Pro Text Semibold"/>
                <a:ea typeface="SF Pro Text Semibold"/>
                <a:cs typeface="SF Pro Text Semibold"/>
                <a:sym typeface="SF Pro Text Semibold"/>
              </a:defRPr>
            </a:lvl1pPr>
          </a:lstStyle>
          <a:p>
            <a:pPr/>
            <a:r>
              <a:t>09:41</a:t>
            </a:r>
          </a:p>
        </p:txBody>
      </p:sp>
      <p:sp>
        <p:nvSpPr>
          <p:cNvPr id="443" name="Text 43"/>
          <p:cNvSpPr txBox="1"/>
          <p:nvPr/>
        </p:nvSpPr>
        <p:spPr>
          <a:xfrm>
            <a:off x="14909094" y="3646487"/>
            <a:ext cx="9525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900"/>
              </a:lnSpc>
              <a:defRPr b="1" sz="700">
                <a:solidFill>
                  <a:srgbClr val="121212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어제 하루의 바이오리듬</a:t>
            </a:r>
          </a:p>
        </p:txBody>
      </p:sp>
      <p:sp>
        <p:nvSpPr>
          <p:cNvPr id="444" name="Tip"/>
          <p:cNvSpPr txBox="1"/>
          <p:nvPr/>
        </p:nvSpPr>
        <p:spPr>
          <a:xfrm>
            <a:off x="14909094" y="5599993"/>
            <a:ext cx="10953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900"/>
              </a:lnSpc>
              <a:defRPr b="1" sz="700">
                <a:solidFill>
                  <a:srgbClr val="121212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민영 님을 위한 쿼디의 Tip!</a:t>
            </a:r>
          </a:p>
        </p:txBody>
      </p:sp>
      <p:sp>
        <p:nvSpPr>
          <p:cNvPr id="445" name="00      00"/>
          <p:cNvSpPr txBox="1"/>
          <p:nvPr/>
        </p:nvSpPr>
        <p:spPr>
          <a:xfrm>
            <a:off x="15032037" y="5956827"/>
            <a:ext cx="1479904" cy="690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100"/>
              </a:lnSpc>
              <a:defRPr sz="600">
                <a:solidFill>
                  <a:srgbClr val="121212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오늘 민영 님은 찬주랑 수연이와 함께 운동할 때 기분이 좋으셨네요. 앞으로도 찬주, 수연이랑 꾸준히 운동해보시는 걸 추천드려요! 반면 새벽에는 시험 공부하느라 커피를 많이 마셨더니 기분이 떨어지네요 ㅠㅠ 커피 대신 차를 마셔보시는 건 어떨까요?</a:t>
            </a:r>
          </a:p>
        </p:txBody>
      </p:sp>
      <p:sp>
        <p:nvSpPr>
          <p:cNvPr id="446" name="Text 46"/>
          <p:cNvSpPr txBox="1"/>
          <p:nvPr/>
        </p:nvSpPr>
        <p:spPr>
          <a:xfrm>
            <a:off x="14909094" y="7726627"/>
            <a:ext cx="101212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900"/>
              </a:lnSpc>
              <a:defRPr b="1" sz="700">
                <a:solidFill>
                  <a:srgbClr val="121212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어제 민영 님의 감정은...</a:t>
            </a:r>
          </a:p>
        </p:txBody>
      </p:sp>
      <p:sp>
        <p:nvSpPr>
          <p:cNvPr id="447" name="default_name"/>
          <p:cNvSpPr txBox="1"/>
          <p:nvPr/>
        </p:nvSpPr>
        <p:spPr>
          <a:xfrm>
            <a:off x="15277935" y="8363038"/>
            <a:ext cx="2189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900"/>
              </a:lnSpc>
              <a:defRPr b="1" sz="700">
                <a:solidFill>
                  <a:srgbClr val="AC7544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행복</a:t>
            </a:r>
          </a:p>
        </p:txBody>
      </p:sp>
      <p:sp>
        <p:nvSpPr>
          <p:cNvPr id="448" name="default_name"/>
          <p:cNvSpPr txBox="1"/>
          <p:nvPr/>
        </p:nvSpPr>
        <p:spPr>
          <a:xfrm>
            <a:off x="15979435" y="8112477"/>
            <a:ext cx="2190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00"/>
              </a:lnSpc>
              <a:defRPr sz="500"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재밌음</a:t>
            </a:r>
          </a:p>
        </p:txBody>
      </p:sp>
      <p:sp>
        <p:nvSpPr>
          <p:cNvPr id="449" name="name_60"/>
          <p:cNvSpPr txBox="1"/>
          <p:nvPr/>
        </p:nvSpPr>
        <p:spPr>
          <a:xfrm>
            <a:off x="16206097" y="8112477"/>
            <a:ext cx="20002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00"/>
              </a:lnSpc>
              <a:defRPr sz="500"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60%</a:t>
            </a:r>
          </a:p>
        </p:txBody>
      </p:sp>
      <p:sp>
        <p:nvSpPr>
          <p:cNvPr id="450" name="default_name"/>
          <p:cNvSpPr txBox="1"/>
          <p:nvPr/>
        </p:nvSpPr>
        <p:spPr>
          <a:xfrm>
            <a:off x="15979435" y="8293275"/>
            <a:ext cx="1524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00"/>
              </a:lnSpc>
              <a:defRPr sz="500"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신남</a:t>
            </a:r>
          </a:p>
        </p:txBody>
      </p:sp>
      <p:sp>
        <p:nvSpPr>
          <p:cNvPr id="451" name="name_30"/>
          <p:cNvSpPr txBox="1"/>
          <p:nvPr/>
        </p:nvSpPr>
        <p:spPr>
          <a:xfrm>
            <a:off x="16197276" y="8293275"/>
            <a:ext cx="20002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00"/>
              </a:lnSpc>
              <a:defRPr sz="500"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30%</a:t>
            </a:r>
          </a:p>
        </p:txBody>
      </p:sp>
      <p:sp>
        <p:nvSpPr>
          <p:cNvPr id="452" name="default_name"/>
          <p:cNvSpPr txBox="1"/>
          <p:nvPr/>
        </p:nvSpPr>
        <p:spPr>
          <a:xfrm>
            <a:off x="15979435" y="8474075"/>
            <a:ext cx="2190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00"/>
              </a:lnSpc>
              <a:defRPr sz="500"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즐거움</a:t>
            </a:r>
          </a:p>
        </p:txBody>
      </p:sp>
      <p:sp>
        <p:nvSpPr>
          <p:cNvPr id="453" name="name_10"/>
          <p:cNvSpPr txBox="1"/>
          <p:nvPr/>
        </p:nvSpPr>
        <p:spPr>
          <a:xfrm>
            <a:off x="16206097" y="8474075"/>
            <a:ext cx="1905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00"/>
              </a:lnSpc>
              <a:defRPr sz="500"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10%</a:t>
            </a:r>
          </a:p>
        </p:txBody>
      </p:sp>
      <p:sp>
        <p:nvSpPr>
          <p:cNvPr id="454" name="default_name"/>
          <p:cNvSpPr txBox="1"/>
          <p:nvPr/>
        </p:nvSpPr>
        <p:spPr>
          <a:xfrm>
            <a:off x="15979435" y="8654874"/>
            <a:ext cx="1524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00"/>
              </a:lnSpc>
              <a:defRPr sz="500"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기타</a:t>
            </a:r>
          </a:p>
        </p:txBody>
      </p:sp>
      <p:sp>
        <p:nvSpPr>
          <p:cNvPr id="455" name="name_10"/>
          <p:cNvSpPr txBox="1"/>
          <p:nvPr/>
        </p:nvSpPr>
        <p:spPr>
          <a:xfrm>
            <a:off x="16211740" y="8654874"/>
            <a:ext cx="1905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00"/>
              </a:lnSpc>
              <a:defRPr sz="500"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10%</a:t>
            </a:r>
          </a:p>
        </p:txBody>
      </p:sp>
      <p:sp>
        <p:nvSpPr>
          <p:cNvPr id="456" name="Text 56"/>
          <p:cNvSpPr txBox="1"/>
          <p:nvPr/>
        </p:nvSpPr>
        <p:spPr>
          <a:xfrm>
            <a:off x="15046514" y="8936390"/>
            <a:ext cx="1489429" cy="372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000"/>
              </a:lnSpc>
              <a:defRPr sz="500">
                <a:solidFill>
                  <a:srgbClr val="121212"/>
                </a:solidFill>
                <a:latin typeface="SUITE Medium"/>
                <a:ea typeface="SUITE Medium"/>
                <a:cs typeface="SUITE Medium"/>
                <a:sym typeface="SUITE Medium"/>
              </a:defRPr>
            </a:pPr>
            <a:r>
              <a:t>오늘 민영님이 가장 많이 느낀 감정은 </a:t>
            </a:r>
            <a:r>
              <a:rPr b="1">
                <a:latin typeface="SUITE Bold"/>
                <a:ea typeface="SUITE Bold"/>
                <a:cs typeface="SUITE Bold"/>
                <a:sym typeface="SUITE Bold"/>
              </a:rPr>
              <a:t>‘행복'</a:t>
            </a:r>
            <a:r>
              <a:t>이에요.</a:t>
            </a:r>
          </a:p>
          <a:p>
            <a:pPr>
              <a:lnSpc>
                <a:spcPts val="1000"/>
              </a:lnSpc>
              <a:defRPr sz="500">
                <a:solidFill>
                  <a:srgbClr val="121212"/>
                </a:solidFill>
                <a:latin typeface="SUITE Medium"/>
                <a:ea typeface="SUITE Medium"/>
                <a:cs typeface="SUITE Medium"/>
                <a:sym typeface="SUITE Medium"/>
              </a:defRPr>
            </a:pPr>
            <a:r>
              <a:t>행복의 세부 감정으로는 </a:t>
            </a:r>
            <a:r>
              <a:rPr b="1">
                <a:latin typeface="SUITE Bold"/>
                <a:ea typeface="SUITE Bold"/>
                <a:cs typeface="SUITE Bold"/>
                <a:sym typeface="SUITE Bold"/>
              </a:rPr>
              <a:t>‘재밌음'</a:t>
            </a:r>
            <a:r>
              <a:t>을 가장 많이 느꼈고,</a:t>
            </a:r>
          </a:p>
          <a:p>
            <a:pPr>
              <a:lnSpc>
                <a:spcPts val="1000"/>
              </a:lnSpc>
              <a:defRPr sz="500">
                <a:solidFill>
                  <a:srgbClr val="121212"/>
                </a:solidFill>
                <a:latin typeface="SUITE Medium"/>
                <a:ea typeface="SUITE Medium"/>
                <a:cs typeface="SUITE Medium"/>
                <a:sym typeface="SUITE Medium"/>
              </a:defRPr>
            </a:pPr>
            <a:r>
              <a:t>다음으로</a:t>
            </a:r>
            <a:r>
              <a:rPr b="1">
                <a:latin typeface="SUITE Bold"/>
                <a:ea typeface="SUITE Bold"/>
                <a:cs typeface="SUITE Bold"/>
                <a:sym typeface="SUITE Bold"/>
              </a:rPr>
              <a:t> ‘신남’</a:t>
            </a:r>
            <a:r>
              <a:t>을 많이 느낀 것으로 나타났어요.</a:t>
            </a:r>
          </a:p>
        </p:txBody>
      </p:sp>
      <p:sp>
        <p:nvSpPr>
          <p:cNvPr id="457" name="name_17"/>
          <p:cNvSpPr txBox="1"/>
          <p:nvPr/>
        </p:nvSpPr>
        <p:spPr>
          <a:xfrm>
            <a:off x="14981412" y="10205434"/>
            <a:ext cx="65546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800"/>
              </a:lnSpc>
              <a:defRPr b="1" sz="600">
                <a:solidFill>
                  <a:srgbClr val="121212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미키17  &gt;</a:t>
            </a:r>
          </a:p>
        </p:txBody>
      </p:sp>
      <p:sp>
        <p:nvSpPr>
          <p:cNvPr id="458" name="Text 58"/>
          <p:cNvSpPr txBox="1"/>
          <p:nvPr/>
        </p:nvSpPr>
        <p:spPr>
          <a:xfrm>
            <a:off x="15820318" y="10203567"/>
            <a:ext cx="65546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800"/>
              </a:lnSpc>
              <a:defRPr b="1" sz="600">
                <a:solidFill>
                  <a:srgbClr val="121212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논어  &gt;</a:t>
            </a:r>
          </a:p>
        </p:txBody>
      </p:sp>
      <p:sp>
        <p:nvSpPr>
          <p:cNvPr id="459" name="Bounce"/>
          <p:cNvSpPr txBox="1"/>
          <p:nvPr/>
        </p:nvSpPr>
        <p:spPr>
          <a:xfrm>
            <a:off x="16659224" y="10203567"/>
            <a:ext cx="65546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800"/>
              </a:lnSpc>
              <a:defRPr b="1" sz="600">
                <a:solidFill>
                  <a:srgbClr val="121212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Bounce  &gt;</a:t>
            </a:r>
          </a:p>
        </p:txBody>
      </p:sp>
      <p:sp>
        <p:nvSpPr>
          <p:cNvPr id="460" name="Text 60"/>
          <p:cNvSpPr txBox="1"/>
          <p:nvPr/>
        </p:nvSpPr>
        <p:spPr>
          <a:xfrm>
            <a:off x="5934075" y="1590675"/>
            <a:ext cx="4314825" cy="25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000"/>
              </a:lnSpc>
              <a:defRPr sz="1600">
                <a:solidFill>
                  <a:srgbClr val="AC7544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감정 맞춤형 콘텐츠 추천</a:t>
            </a:r>
          </a:p>
        </p:txBody>
      </p:sp>
      <p:sp>
        <p:nvSpPr>
          <p:cNvPr id="461" name="name_1"/>
          <p:cNvSpPr txBox="1"/>
          <p:nvPr/>
        </p:nvSpPr>
        <p:spPr>
          <a:xfrm>
            <a:off x="5567362" y="1602620"/>
            <a:ext cx="1143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03984"/>
              </a:lnSpc>
              <a:spcBef>
                <a:spcPts val="400"/>
              </a:spcBef>
              <a:defRPr spc="66" sz="1600">
                <a:solidFill>
                  <a:srgbClr val="F7F3EF"/>
                </a:solidFill>
                <a:latin typeface="SUITE Regular"/>
                <a:ea typeface="SUITE Regular"/>
                <a:cs typeface="SUITE Regular"/>
                <a:sym typeface="SUITE Regular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2" name="Text 62"/>
          <p:cNvSpPr txBox="1"/>
          <p:nvPr/>
        </p:nvSpPr>
        <p:spPr>
          <a:xfrm>
            <a:off x="14754225" y="1657350"/>
            <a:ext cx="3086100" cy="25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000"/>
              </a:lnSpc>
              <a:defRPr sz="1600">
                <a:solidFill>
                  <a:srgbClr val="AC7544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감정 바이오리듬 및 맞춤형 조언</a:t>
            </a:r>
          </a:p>
        </p:txBody>
      </p:sp>
      <p:sp>
        <p:nvSpPr>
          <p:cNvPr id="463" name="name_2"/>
          <p:cNvSpPr txBox="1"/>
          <p:nvPr/>
        </p:nvSpPr>
        <p:spPr>
          <a:xfrm>
            <a:off x="14387512" y="1669295"/>
            <a:ext cx="1524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03984"/>
              </a:lnSpc>
              <a:spcBef>
                <a:spcPts val="400"/>
              </a:spcBef>
              <a:defRPr spc="66" sz="1600">
                <a:solidFill>
                  <a:srgbClr val="F7F3EF"/>
                </a:solidFill>
                <a:latin typeface="SUITE Regular"/>
                <a:ea typeface="SUITE Regular"/>
                <a:cs typeface="SUITE Regular"/>
                <a:sym typeface="SUITE Regular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EE3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Rectangle" descr="Rectangl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9700" y="2990850"/>
            <a:ext cx="3924300" cy="6838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6" name="3.3.2 감정분석 - 감정리포트 상세" descr="3.3.2 감정분석 - 감정리포트 상세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39350" y="3124200"/>
            <a:ext cx="2905125" cy="6448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7" name="3.3.2 감정분석 - 감정리포트 상세" descr="3.3.2 감정분석 - 감정리포트 상세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106525" y="2390775"/>
            <a:ext cx="2905125" cy="7362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8" name="Rectangle" descr="Rectangl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2025" y="2990850"/>
            <a:ext cx="3457575" cy="6581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9" name="Group 1321316989" descr="Group 132131698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828925" y="3971925"/>
            <a:ext cx="2543175" cy="190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Group 1321316983" descr="Group 132131698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943850" y="5365877"/>
            <a:ext cx="1840579" cy="2204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471" name="Group 1321316986" descr="Group 1321316986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486400" y="2390775"/>
            <a:ext cx="361950" cy="771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2" name="Group 1321316990" descr="Group 1321316990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039350" y="2390775"/>
            <a:ext cx="400050" cy="771525"/>
          </a:xfrm>
          <a:prstGeom prst="rect">
            <a:avLst/>
          </a:prstGeom>
          <a:ln w="12700">
            <a:miter lim="400000"/>
          </a:ln>
        </p:spPr>
      </p:pic>
      <p:sp>
        <p:nvSpPr>
          <p:cNvPr id="473" name="Monthly Emotion Report Page"/>
          <p:cNvSpPr txBox="1"/>
          <p:nvPr/>
        </p:nvSpPr>
        <p:spPr>
          <a:xfrm>
            <a:off x="1171575" y="950468"/>
            <a:ext cx="8534400" cy="346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Monthly Emotion Report Page</a:t>
            </a:r>
          </a:p>
        </p:txBody>
      </p:sp>
      <p:sp>
        <p:nvSpPr>
          <p:cNvPr id="474" name="Text 1"/>
          <p:cNvSpPr txBox="1"/>
          <p:nvPr/>
        </p:nvSpPr>
        <p:spPr>
          <a:xfrm>
            <a:off x="1171575" y="1647825"/>
            <a:ext cx="8534400" cy="62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200"/>
              </a:lnSpc>
              <a:defRPr sz="30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월별 감정리포트 페이지</a:t>
            </a:r>
          </a:p>
        </p:txBody>
      </p:sp>
      <p:sp>
        <p:nvSpPr>
          <p:cNvPr id="475" name="Time"/>
          <p:cNvSpPr txBox="1"/>
          <p:nvPr/>
        </p:nvSpPr>
        <p:spPr>
          <a:xfrm>
            <a:off x="10353674" y="3238945"/>
            <a:ext cx="299722" cy="257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1000"/>
              </a:lnSpc>
              <a:defRPr b="1" spc="-30" sz="1000">
                <a:latin typeface="SF Pro Text Semibold"/>
                <a:ea typeface="SF Pro Text Semibold"/>
                <a:cs typeface="SF Pro Text Semibold"/>
                <a:sym typeface="SF Pro Text Semibold"/>
              </a:defRPr>
            </a:lvl1pPr>
          </a:lstStyle>
          <a:p>
            <a:pPr/>
            <a:r>
              <a:t>09:41</a:t>
            </a:r>
          </a:p>
        </p:txBody>
      </p:sp>
      <p:sp>
        <p:nvSpPr>
          <p:cNvPr id="476" name="Time"/>
          <p:cNvSpPr txBox="1"/>
          <p:nvPr/>
        </p:nvSpPr>
        <p:spPr>
          <a:xfrm>
            <a:off x="10277475" y="3279204"/>
            <a:ext cx="466725" cy="13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1000"/>
              </a:lnSpc>
              <a:defRPr b="1" spc="-30" sz="1000">
                <a:latin typeface="SF Pro Text Semibold"/>
                <a:ea typeface="SF Pro Text Semibold"/>
                <a:cs typeface="SF Pro Text Semibold"/>
                <a:sym typeface="SF Pro Text Semibold"/>
              </a:defRPr>
            </a:lvl1pPr>
          </a:lstStyle>
          <a:p>
            <a:pPr/>
            <a:r>
              <a:t>09:41</a:t>
            </a:r>
          </a:p>
        </p:txBody>
      </p:sp>
      <p:sp>
        <p:nvSpPr>
          <p:cNvPr id="477" name="Text 4"/>
          <p:cNvSpPr txBox="1"/>
          <p:nvPr/>
        </p:nvSpPr>
        <p:spPr>
          <a:xfrm>
            <a:off x="10240771" y="3987228"/>
            <a:ext cx="60185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800"/>
              </a:lnSpc>
              <a:defRPr sz="1400"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민영 님의</a:t>
            </a:r>
          </a:p>
        </p:txBody>
      </p:sp>
      <p:sp>
        <p:nvSpPr>
          <p:cNvPr id="478" name="name_3"/>
          <p:cNvSpPr txBox="1"/>
          <p:nvPr/>
        </p:nvSpPr>
        <p:spPr>
          <a:xfrm>
            <a:off x="10883775" y="3987228"/>
            <a:ext cx="26098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800"/>
              </a:lnSpc>
              <a:defRPr sz="1400">
                <a:solidFill>
                  <a:srgbClr val="AC7544"/>
                </a:solidFill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3월</a:t>
            </a:r>
          </a:p>
        </p:txBody>
      </p:sp>
      <p:sp>
        <p:nvSpPr>
          <p:cNvPr id="479" name="default_name"/>
          <p:cNvSpPr txBox="1"/>
          <p:nvPr/>
        </p:nvSpPr>
        <p:spPr>
          <a:xfrm>
            <a:off x="11123931" y="3987228"/>
            <a:ext cx="14478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800"/>
              </a:lnSpc>
              <a:defRPr sz="1400"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은</a:t>
            </a:r>
          </a:p>
        </p:txBody>
      </p:sp>
      <p:sp>
        <p:nvSpPr>
          <p:cNvPr id="480" name="Text 7"/>
          <p:cNvSpPr txBox="1"/>
          <p:nvPr/>
        </p:nvSpPr>
        <p:spPr>
          <a:xfrm>
            <a:off x="10240774" y="4289360"/>
            <a:ext cx="142900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800"/>
              </a:lnSpc>
              <a:defRPr sz="1400"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“행복함이 가득했던 달”</a:t>
            </a:r>
          </a:p>
        </p:txBody>
      </p:sp>
      <p:sp>
        <p:nvSpPr>
          <p:cNvPr id="481" name="Q"/>
          <p:cNvSpPr txBox="1"/>
          <p:nvPr/>
        </p:nvSpPr>
        <p:spPr>
          <a:xfrm>
            <a:off x="12120626" y="5126327"/>
            <a:ext cx="6038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400"/>
              </a:lnSpc>
              <a:defRPr sz="300">
                <a:solidFill>
                  <a:srgbClr val="231815"/>
                </a:solidFill>
                <a:latin typeface="Ownglyph meetme Regular"/>
                <a:ea typeface="Ownglyph meetme Regular"/>
                <a:cs typeface="Ownglyph meetme Regular"/>
                <a:sym typeface="Ownglyph meetme Regular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482" name="Text 9"/>
          <p:cNvSpPr txBox="1"/>
          <p:nvPr/>
        </p:nvSpPr>
        <p:spPr>
          <a:xfrm>
            <a:off x="10194290" y="5838761"/>
            <a:ext cx="135153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800"/>
              </a:lnSpc>
              <a:defRPr sz="1400"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한 눈에 보는 감정 분포</a:t>
            </a:r>
          </a:p>
        </p:txBody>
      </p:sp>
      <p:sp>
        <p:nvSpPr>
          <p:cNvPr id="483" name="name_3"/>
          <p:cNvSpPr txBox="1"/>
          <p:nvPr/>
        </p:nvSpPr>
        <p:spPr>
          <a:xfrm>
            <a:off x="10194290" y="6136259"/>
            <a:ext cx="128955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900"/>
              </a:lnSpc>
              <a:defRPr sz="700">
                <a:solidFill>
                  <a:srgbClr val="8E8E93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3월의 감정을 확인해 보세요.</a:t>
            </a:r>
          </a:p>
        </p:txBody>
      </p:sp>
      <p:sp>
        <p:nvSpPr>
          <p:cNvPr id="484" name="default_name"/>
          <p:cNvSpPr txBox="1"/>
          <p:nvPr/>
        </p:nvSpPr>
        <p:spPr>
          <a:xfrm>
            <a:off x="12045825" y="6663055"/>
            <a:ext cx="19126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900"/>
              </a:lnSpc>
              <a:defRPr sz="700"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화남</a:t>
            </a:r>
          </a:p>
        </p:txBody>
      </p:sp>
      <p:sp>
        <p:nvSpPr>
          <p:cNvPr id="485" name="name_4"/>
          <p:cNvSpPr txBox="1"/>
          <p:nvPr/>
        </p:nvSpPr>
        <p:spPr>
          <a:xfrm>
            <a:off x="12247247" y="6663055"/>
            <a:ext cx="16802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900"/>
              </a:lnSpc>
              <a:defRPr sz="700"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4일</a:t>
            </a:r>
          </a:p>
        </p:txBody>
      </p:sp>
      <p:sp>
        <p:nvSpPr>
          <p:cNvPr id="486" name="default_name"/>
          <p:cNvSpPr txBox="1"/>
          <p:nvPr/>
        </p:nvSpPr>
        <p:spPr>
          <a:xfrm>
            <a:off x="12045825" y="6872223"/>
            <a:ext cx="19126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900"/>
              </a:lnSpc>
              <a:defRPr sz="700"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혐오</a:t>
            </a:r>
          </a:p>
        </p:txBody>
      </p:sp>
      <p:sp>
        <p:nvSpPr>
          <p:cNvPr id="487" name="name_6"/>
          <p:cNvSpPr txBox="1"/>
          <p:nvPr/>
        </p:nvSpPr>
        <p:spPr>
          <a:xfrm>
            <a:off x="12247247" y="6872223"/>
            <a:ext cx="16802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900"/>
              </a:lnSpc>
              <a:defRPr sz="700"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6일</a:t>
            </a:r>
          </a:p>
        </p:txBody>
      </p:sp>
      <p:sp>
        <p:nvSpPr>
          <p:cNvPr id="488" name="default_name"/>
          <p:cNvSpPr txBox="1"/>
          <p:nvPr/>
        </p:nvSpPr>
        <p:spPr>
          <a:xfrm>
            <a:off x="12045825" y="7084314"/>
            <a:ext cx="19126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900"/>
              </a:lnSpc>
              <a:defRPr sz="700"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행복</a:t>
            </a:r>
          </a:p>
        </p:txBody>
      </p:sp>
      <p:sp>
        <p:nvSpPr>
          <p:cNvPr id="489" name="name_12"/>
          <p:cNvSpPr txBox="1"/>
          <p:nvPr/>
        </p:nvSpPr>
        <p:spPr>
          <a:xfrm>
            <a:off x="12247247" y="7090664"/>
            <a:ext cx="20002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00"/>
              </a:lnSpc>
              <a:defRPr sz="700"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12일</a:t>
            </a:r>
          </a:p>
        </p:txBody>
      </p:sp>
      <p:sp>
        <p:nvSpPr>
          <p:cNvPr id="490" name="default_name"/>
          <p:cNvSpPr txBox="1"/>
          <p:nvPr/>
        </p:nvSpPr>
        <p:spPr>
          <a:xfrm>
            <a:off x="12045825" y="7299324"/>
            <a:ext cx="19126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900"/>
              </a:lnSpc>
              <a:defRPr sz="700"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놀람</a:t>
            </a:r>
          </a:p>
        </p:txBody>
      </p:sp>
      <p:sp>
        <p:nvSpPr>
          <p:cNvPr id="491" name="name_1"/>
          <p:cNvSpPr txBox="1"/>
          <p:nvPr/>
        </p:nvSpPr>
        <p:spPr>
          <a:xfrm>
            <a:off x="12247247" y="7305675"/>
            <a:ext cx="152401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00"/>
              </a:lnSpc>
              <a:defRPr sz="700"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1일</a:t>
            </a:r>
          </a:p>
        </p:txBody>
      </p:sp>
      <p:sp>
        <p:nvSpPr>
          <p:cNvPr id="492" name="default_name"/>
          <p:cNvSpPr txBox="1"/>
          <p:nvPr/>
        </p:nvSpPr>
        <p:spPr>
          <a:xfrm>
            <a:off x="12045825" y="7514335"/>
            <a:ext cx="19126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900"/>
              </a:lnSpc>
              <a:defRPr sz="700"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평온</a:t>
            </a:r>
          </a:p>
        </p:txBody>
      </p:sp>
      <p:sp>
        <p:nvSpPr>
          <p:cNvPr id="493" name="name_2"/>
          <p:cNvSpPr txBox="1"/>
          <p:nvPr/>
        </p:nvSpPr>
        <p:spPr>
          <a:xfrm>
            <a:off x="12247247" y="7520685"/>
            <a:ext cx="16192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00"/>
              </a:lnSpc>
              <a:defRPr sz="700"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2일</a:t>
            </a:r>
          </a:p>
        </p:txBody>
      </p:sp>
      <p:sp>
        <p:nvSpPr>
          <p:cNvPr id="494" name="default_name"/>
          <p:cNvSpPr txBox="1"/>
          <p:nvPr/>
        </p:nvSpPr>
        <p:spPr>
          <a:xfrm>
            <a:off x="12045825" y="7735698"/>
            <a:ext cx="2667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00"/>
              </a:lnSpc>
              <a:defRPr sz="700"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우울함</a:t>
            </a:r>
          </a:p>
        </p:txBody>
      </p:sp>
      <p:sp>
        <p:nvSpPr>
          <p:cNvPr id="495" name="name_3"/>
          <p:cNvSpPr txBox="1"/>
          <p:nvPr/>
        </p:nvSpPr>
        <p:spPr>
          <a:xfrm>
            <a:off x="12322685" y="7735698"/>
            <a:ext cx="1714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00"/>
              </a:lnSpc>
              <a:defRPr sz="700"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3일</a:t>
            </a:r>
          </a:p>
        </p:txBody>
      </p:sp>
      <p:sp>
        <p:nvSpPr>
          <p:cNvPr id="496" name="default_name"/>
          <p:cNvSpPr txBox="1"/>
          <p:nvPr/>
        </p:nvSpPr>
        <p:spPr>
          <a:xfrm>
            <a:off x="12045825" y="7950709"/>
            <a:ext cx="2667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00"/>
              </a:lnSpc>
              <a:defRPr sz="700"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두려움</a:t>
            </a:r>
          </a:p>
        </p:txBody>
      </p:sp>
      <p:sp>
        <p:nvSpPr>
          <p:cNvPr id="497" name="name_3"/>
          <p:cNvSpPr txBox="1"/>
          <p:nvPr/>
        </p:nvSpPr>
        <p:spPr>
          <a:xfrm>
            <a:off x="12322685" y="7950709"/>
            <a:ext cx="1714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00"/>
              </a:lnSpc>
              <a:defRPr sz="700"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3일</a:t>
            </a:r>
          </a:p>
        </p:txBody>
      </p:sp>
      <p:sp>
        <p:nvSpPr>
          <p:cNvPr id="498" name="3"/>
          <p:cNvSpPr txBox="1"/>
          <p:nvPr/>
        </p:nvSpPr>
        <p:spPr>
          <a:xfrm>
            <a:off x="10194290" y="8712899"/>
            <a:ext cx="152971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800"/>
              </a:lnSpc>
              <a:defRPr sz="1400"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민영 님의 3월 키워드</a:t>
            </a:r>
          </a:p>
        </p:txBody>
      </p:sp>
      <p:sp>
        <p:nvSpPr>
          <p:cNvPr id="499" name="Text 26"/>
          <p:cNvSpPr txBox="1"/>
          <p:nvPr/>
        </p:nvSpPr>
        <p:spPr>
          <a:xfrm>
            <a:off x="10194290" y="9010397"/>
            <a:ext cx="152971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900"/>
              </a:lnSpc>
              <a:defRPr sz="700">
                <a:solidFill>
                  <a:srgbClr val="8E8E93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한 달동안 느낀 다양한 감정을 돌아보세요.</a:t>
            </a:r>
          </a:p>
        </p:txBody>
      </p:sp>
      <p:sp>
        <p:nvSpPr>
          <p:cNvPr id="500" name="default_name"/>
          <p:cNvSpPr txBox="1"/>
          <p:nvPr/>
        </p:nvSpPr>
        <p:spPr>
          <a:xfrm>
            <a:off x="10903121" y="9557324"/>
            <a:ext cx="462408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800"/>
              </a:lnSpc>
              <a:defRPr sz="1400">
                <a:solidFill>
                  <a:srgbClr val="AC7544"/>
                </a:solidFill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재밌어</a:t>
            </a:r>
          </a:p>
        </p:txBody>
      </p:sp>
      <p:sp>
        <p:nvSpPr>
          <p:cNvPr id="501" name="default_name"/>
          <p:cNvSpPr txBox="1"/>
          <p:nvPr/>
        </p:nvSpPr>
        <p:spPr>
          <a:xfrm>
            <a:off x="10469288" y="9960167"/>
            <a:ext cx="40817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800"/>
              </a:lnSpc>
              <a:defRPr sz="1400">
                <a:solidFill>
                  <a:srgbClr val="AC7544"/>
                </a:solidFill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즐거워</a:t>
            </a:r>
          </a:p>
        </p:txBody>
      </p:sp>
      <p:sp>
        <p:nvSpPr>
          <p:cNvPr id="502" name="default_name"/>
          <p:cNvSpPr txBox="1"/>
          <p:nvPr/>
        </p:nvSpPr>
        <p:spPr>
          <a:xfrm>
            <a:off x="12150387" y="10262302"/>
            <a:ext cx="322962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800"/>
              </a:lnSpc>
              <a:defRPr sz="1400">
                <a:solidFill>
                  <a:srgbClr val="AC7544"/>
                </a:solidFill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신나</a:t>
            </a:r>
          </a:p>
        </p:txBody>
      </p:sp>
      <p:sp>
        <p:nvSpPr>
          <p:cNvPr id="503" name="default_name"/>
          <p:cNvSpPr txBox="1"/>
          <p:nvPr/>
        </p:nvSpPr>
        <p:spPr>
          <a:xfrm>
            <a:off x="12150387" y="9784272"/>
            <a:ext cx="361697" cy="18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500"/>
              </a:lnSpc>
              <a:defRPr sz="1200">
                <a:solidFill>
                  <a:srgbClr val="D8B18E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행복해</a:t>
            </a:r>
          </a:p>
        </p:txBody>
      </p:sp>
      <p:sp>
        <p:nvSpPr>
          <p:cNvPr id="504" name="default_name"/>
          <p:cNvSpPr txBox="1"/>
          <p:nvPr/>
        </p:nvSpPr>
        <p:spPr>
          <a:xfrm>
            <a:off x="11383433" y="9931465"/>
            <a:ext cx="446913" cy="18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500"/>
              </a:lnSpc>
              <a:defRPr sz="1200">
                <a:solidFill>
                  <a:srgbClr val="D8B18E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여유로워</a:t>
            </a:r>
          </a:p>
        </p:txBody>
      </p:sp>
      <p:sp>
        <p:nvSpPr>
          <p:cNvPr id="505" name="Time"/>
          <p:cNvSpPr txBox="1"/>
          <p:nvPr/>
        </p:nvSpPr>
        <p:spPr>
          <a:xfrm>
            <a:off x="10353674" y="3238945"/>
            <a:ext cx="299722" cy="257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1000"/>
              </a:lnSpc>
              <a:defRPr b="1" spc="-30" sz="1000">
                <a:latin typeface="SF Pro Text Semibold"/>
                <a:ea typeface="SF Pro Text Semibold"/>
                <a:cs typeface="SF Pro Text Semibold"/>
                <a:sym typeface="SF Pro Text Semibold"/>
              </a:defRPr>
            </a:lvl1pPr>
          </a:lstStyle>
          <a:p>
            <a:pPr/>
            <a:r>
              <a:t>09:41</a:t>
            </a:r>
          </a:p>
        </p:txBody>
      </p:sp>
      <p:sp>
        <p:nvSpPr>
          <p:cNvPr id="506" name="Time"/>
          <p:cNvSpPr txBox="1"/>
          <p:nvPr/>
        </p:nvSpPr>
        <p:spPr>
          <a:xfrm>
            <a:off x="10248900" y="3302445"/>
            <a:ext cx="466725" cy="13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1000"/>
              </a:lnSpc>
              <a:defRPr b="1" spc="-30" sz="1000">
                <a:latin typeface="SF Pro Text Semibold"/>
                <a:ea typeface="SF Pro Text Semibold"/>
                <a:cs typeface="SF Pro Text Semibold"/>
                <a:sym typeface="SF Pro Text Semibold"/>
              </a:defRPr>
            </a:lvl1pPr>
          </a:lstStyle>
          <a:p>
            <a:pPr/>
            <a:r>
              <a:t>09:41</a:t>
            </a:r>
          </a:p>
        </p:txBody>
      </p:sp>
      <p:sp>
        <p:nvSpPr>
          <p:cNvPr id="507" name="Time"/>
          <p:cNvSpPr txBox="1"/>
          <p:nvPr/>
        </p:nvSpPr>
        <p:spPr>
          <a:xfrm>
            <a:off x="14420849" y="2505520"/>
            <a:ext cx="299722" cy="257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1000"/>
              </a:lnSpc>
              <a:defRPr b="1" spc="-30" sz="1000">
                <a:latin typeface="SF Pro Text Semibold"/>
                <a:ea typeface="SF Pro Text Semibold"/>
                <a:cs typeface="SF Pro Text Semibold"/>
                <a:sym typeface="SF Pro Text Semibold"/>
              </a:defRPr>
            </a:lvl1pPr>
          </a:lstStyle>
          <a:p>
            <a:pPr/>
            <a:r>
              <a:t>09:41</a:t>
            </a:r>
          </a:p>
        </p:txBody>
      </p:sp>
      <p:sp>
        <p:nvSpPr>
          <p:cNvPr id="508" name="Time"/>
          <p:cNvSpPr txBox="1"/>
          <p:nvPr/>
        </p:nvSpPr>
        <p:spPr>
          <a:xfrm>
            <a:off x="14344650" y="2545779"/>
            <a:ext cx="466725" cy="13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1000"/>
              </a:lnSpc>
              <a:defRPr b="1" spc="-30" sz="1000">
                <a:latin typeface="SF Pro Text Semibold"/>
                <a:ea typeface="SF Pro Text Semibold"/>
                <a:cs typeface="SF Pro Text Semibold"/>
                <a:sym typeface="SF Pro Text Semibold"/>
              </a:defRPr>
            </a:lvl1pPr>
          </a:lstStyle>
          <a:p>
            <a:pPr/>
            <a:r>
              <a:t>09:41</a:t>
            </a:r>
          </a:p>
        </p:txBody>
      </p:sp>
      <p:sp>
        <p:nvSpPr>
          <p:cNvPr id="509" name="3"/>
          <p:cNvSpPr txBox="1"/>
          <p:nvPr/>
        </p:nvSpPr>
        <p:spPr>
          <a:xfrm>
            <a:off x="14261464" y="3132645"/>
            <a:ext cx="152971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800"/>
              </a:lnSpc>
              <a:defRPr sz="1400"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민영 님의 3월 키워드</a:t>
            </a:r>
          </a:p>
        </p:txBody>
      </p:sp>
      <p:sp>
        <p:nvSpPr>
          <p:cNvPr id="510" name="Text 37"/>
          <p:cNvSpPr txBox="1"/>
          <p:nvPr/>
        </p:nvSpPr>
        <p:spPr>
          <a:xfrm>
            <a:off x="14261464" y="3430142"/>
            <a:ext cx="152971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900"/>
              </a:lnSpc>
              <a:defRPr sz="700">
                <a:solidFill>
                  <a:srgbClr val="8E8E93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한 달동안 느낀 다양한 감정을 돌아보세요.</a:t>
            </a:r>
          </a:p>
        </p:txBody>
      </p:sp>
      <p:sp>
        <p:nvSpPr>
          <p:cNvPr id="511" name="default_name"/>
          <p:cNvSpPr txBox="1"/>
          <p:nvPr/>
        </p:nvSpPr>
        <p:spPr>
          <a:xfrm>
            <a:off x="14970295" y="3977069"/>
            <a:ext cx="462408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800"/>
              </a:lnSpc>
              <a:defRPr sz="1400">
                <a:solidFill>
                  <a:srgbClr val="AC7544"/>
                </a:solidFill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재밌어</a:t>
            </a:r>
          </a:p>
        </p:txBody>
      </p:sp>
      <p:sp>
        <p:nvSpPr>
          <p:cNvPr id="512" name="default_name"/>
          <p:cNvSpPr txBox="1"/>
          <p:nvPr/>
        </p:nvSpPr>
        <p:spPr>
          <a:xfrm>
            <a:off x="14536463" y="4379913"/>
            <a:ext cx="40817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800"/>
              </a:lnSpc>
              <a:defRPr sz="1400">
                <a:solidFill>
                  <a:srgbClr val="AC7544"/>
                </a:solidFill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즐거워</a:t>
            </a:r>
          </a:p>
        </p:txBody>
      </p:sp>
      <p:sp>
        <p:nvSpPr>
          <p:cNvPr id="513" name="default_name"/>
          <p:cNvSpPr txBox="1"/>
          <p:nvPr/>
        </p:nvSpPr>
        <p:spPr>
          <a:xfrm>
            <a:off x="16217562" y="4682046"/>
            <a:ext cx="322962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800"/>
              </a:lnSpc>
              <a:defRPr sz="1400">
                <a:solidFill>
                  <a:srgbClr val="AC7544"/>
                </a:solidFill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신나</a:t>
            </a:r>
          </a:p>
        </p:txBody>
      </p:sp>
      <p:sp>
        <p:nvSpPr>
          <p:cNvPr id="514" name="default_name"/>
          <p:cNvSpPr txBox="1"/>
          <p:nvPr/>
        </p:nvSpPr>
        <p:spPr>
          <a:xfrm>
            <a:off x="16217562" y="4204018"/>
            <a:ext cx="361697" cy="18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500"/>
              </a:lnSpc>
              <a:defRPr sz="1200">
                <a:solidFill>
                  <a:srgbClr val="D8B18E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행복해</a:t>
            </a:r>
          </a:p>
        </p:txBody>
      </p:sp>
      <p:sp>
        <p:nvSpPr>
          <p:cNvPr id="515" name="default_name"/>
          <p:cNvSpPr txBox="1"/>
          <p:nvPr/>
        </p:nvSpPr>
        <p:spPr>
          <a:xfrm>
            <a:off x="15450608" y="4351211"/>
            <a:ext cx="446913" cy="18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500"/>
              </a:lnSpc>
              <a:defRPr sz="1200">
                <a:solidFill>
                  <a:srgbClr val="D8B18E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여유로워</a:t>
            </a:r>
          </a:p>
        </p:txBody>
      </p:sp>
      <p:sp>
        <p:nvSpPr>
          <p:cNvPr id="516" name="default_name"/>
          <p:cNvSpPr txBox="1"/>
          <p:nvPr/>
        </p:nvSpPr>
        <p:spPr>
          <a:xfrm>
            <a:off x="15179464" y="4831525"/>
            <a:ext cx="268733" cy="18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500"/>
              </a:lnSpc>
              <a:defRPr sz="1200">
                <a:solidFill>
                  <a:srgbClr val="D8B18E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설레</a:t>
            </a:r>
          </a:p>
        </p:txBody>
      </p:sp>
      <p:sp>
        <p:nvSpPr>
          <p:cNvPr id="517" name="name_3"/>
          <p:cNvSpPr txBox="1"/>
          <p:nvPr/>
        </p:nvSpPr>
        <p:spPr>
          <a:xfrm>
            <a:off x="14439636" y="5422646"/>
            <a:ext cx="2226946" cy="559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1500"/>
              </a:lnSpc>
              <a:defRPr sz="800">
                <a:solidFill>
                  <a:srgbClr val="121212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3월, 민영 님이 일기를 작성하며 가장 많이 사용한</a:t>
            </a:r>
          </a:p>
          <a:p>
            <a:pPr>
              <a:lnSpc>
                <a:spcPts val="1500"/>
              </a:lnSpc>
              <a:defRPr sz="800">
                <a:solidFill>
                  <a:srgbClr val="121212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단어들을 키워드로 모았어요. </a:t>
            </a:r>
            <a:r>
              <a:rPr>
                <a:latin typeface="SUITE ExtraBold"/>
                <a:ea typeface="SUITE ExtraBold"/>
                <a:cs typeface="SUITE ExtraBold"/>
                <a:sym typeface="SUITE ExtraBold"/>
              </a:rPr>
              <a:t>“재밌어"</a:t>
            </a:r>
            <a:r>
              <a:t>, </a:t>
            </a:r>
            <a:r>
              <a:rPr>
                <a:latin typeface="SUITE ExtraBold"/>
                <a:ea typeface="SUITE ExtraBold"/>
                <a:cs typeface="SUITE ExtraBold"/>
                <a:sym typeface="SUITE ExtraBold"/>
              </a:rPr>
              <a:t>“즐거워" </a:t>
            </a:r>
            <a:r>
              <a:t>등 긍정적인 단어를 많이 사용하는 것으로 나타났어요.</a:t>
            </a:r>
          </a:p>
        </p:txBody>
      </p:sp>
      <p:sp>
        <p:nvSpPr>
          <p:cNvPr id="518" name="name_3"/>
          <p:cNvSpPr txBox="1"/>
          <p:nvPr/>
        </p:nvSpPr>
        <p:spPr>
          <a:xfrm>
            <a:off x="14261464" y="7325169"/>
            <a:ext cx="152971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800"/>
              </a:lnSpc>
              <a:defRPr sz="1400"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3월의 감정 그래프</a:t>
            </a:r>
          </a:p>
        </p:txBody>
      </p:sp>
      <p:sp>
        <p:nvSpPr>
          <p:cNvPr id="519" name="Text 46"/>
          <p:cNvSpPr txBox="1"/>
          <p:nvPr/>
        </p:nvSpPr>
        <p:spPr>
          <a:xfrm>
            <a:off x="14261464" y="7622667"/>
            <a:ext cx="152971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900"/>
              </a:lnSpc>
              <a:defRPr sz="700">
                <a:solidFill>
                  <a:srgbClr val="8E8E93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평균 감정의 변화를 살펴보세요.</a:t>
            </a:r>
          </a:p>
        </p:txBody>
      </p:sp>
      <p:sp>
        <p:nvSpPr>
          <p:cNvPr id="520" name="Time"/>
          <p:cNvSpPr txBox="1"/>
          <p:nvPr/>
        </p:nvSpPr>
        <p:spPr>
          <a:xfrm>
            <a:off x="14420849" y="2505520"/>
            <a:ext cx="299722" cy="257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1000"/>
              </a:lnSpc>
              <a:defRPr b="1" spc="-30" sz="1000">
                <a:latin typeface="SF Pro Text Semibold"/>
                <a:ea typeface="SF Pro Text Semibold"/>
                <a:cs typeface="SF Pro Text Semibold"/>
                <a:sym typeface="SF Pro Text Semibold"/>
              </a:defRPr>
            </a:lvl1pPr>
          </a:lstStyle>
          <a:p>
            <a:pPr/>
            <a:r>
              <a:t>09:41</a:t>
            </a:r>
          </a:p>
        </p:txBody>
      </p:sp>
      <p:sp>
        <p:nvSpPr>
          <p:cNvPr id="521" name="Text 48"/>
          <p:cNvSpPr txBox="1"/>
          <p:nvPr/>
        </p:nvSpPr>
        <p:spPr>
          <a:xfrm>
            <a:off x="5991225" y="2438400"/>
            <a:ext cx="4314825" cy="25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000"/>
              </a:lnSpc>
              <a:defRPr sz="1600">
                <a:solidFill>
                  <a:srgbClr val="AC7544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매달 감정리포트 제공</a:t>
            </a:r>
          </a:p>
        </p:txBody>
      </p:sp>
      <p:sp>
        <p:nvSpPr>
          <p:cNvPr id="522" name="name_1"/>
          <p:cNvSpPr txBox="1"/>
          <p:nvPr/>
        </p:nvSpPr>
        <p:spPr>
          <a:xfrm>
            <a:off x="5624512" y="2450345"/>
            <a:ext cx="1143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03984"/>
              </a:lnSpc>
              <a:spcBef>
                <a:spcPts val="400"/>
              </a:spcBef>
              <a:defRPr spc="66" sz="1600">
                <a:solidFill>
                  <a:srgbClr val="F7F3EF"/>
                </a:solidFill>
                <a:latin typeface="SUITE Regular"/>
                <a:ea typeface="SUITE Regular"/>
                <a:cs typeface="SUITE Regular"/>
                <a:sym typeface="SUITE Regular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23" name="Text 50"/>
          <p:cNvSpPr txBox="1"/>
          <p:nvPr/>
        </p:nvSpPr>
        <p:spPr>
          <a:xfrm>
            <a:off x="10544175" y="2438400"/>
            <a:ext cx="4314825" cy="25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000"/>
              </a:lnSpc>
              <a:defRPr sz="1600">
                <a:solidFill>
                  <a:srgbClr val="AC7544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한 달 간의 감정 분포 및 시각화</a:t>
            </a:r>
          </a:p>
        </p:txBody>
      </p:sp>
      <p:sp>
        <p:nvSpPr>
          <p:cNvPr id="524" name="name_2"/>
          <p:cNvSpPr txBox="1"/>
          <p:nvPr/>
        </p:nvSpPr>
        <p:spPr>
          <a:xfrm>
            <a:off x="10177463" y="2450345"/>
            <a:ext cx="1524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03984"/>
              </a:lnSpc>
              <a:spcBef>
                <a:spcPts val="400"/>
              </a:spcBef>
              <a:defRPr spc="66" sz="1600">
                <a:solidFill>
                  <a:srgbClr val="F7F3EF"/>
                </a:solidFill>
                <a:latin typeface="SUITE Regular"/>
                <a:ea typeface="SUITE Regular"/>
                <a:cs typeface="SUITE Regular"/>
                <a:sym typeface="SUITE Regular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EE3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roup 1321316991" descr="Group 132131699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662" y="3476625"/>
            <a:ext cx="12694250" cy="4610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27" name="Group 1321316993" descr="Group 132131699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07641" y="5635092"/>
            <a:ext cx="2969691" cy="2455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28" name="Group 1321316828" descr="Group 132131682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607641" y="3530067"/>
            <a:ext cx="2969691" cy="1712392"/>
          </a:xfrm>
          <a:prstGeom prst="rect">
            <a:avLst/>
          </a:prstGeom>
          <a:ln w="12700">
            <a:miter lim="400000"/>
          </a:ln>
        </p:spPr>
      </p:pic>
      <p:sp>
        <p:nvSpPr>
          <p:cNvPr id="529" name="System Architecture"/>
          <p:cNvSpPr txBox="1"/>
          <p:nvPr/>
        </p:nvSpPr>
        <p:spPr>
          <a:xfrm>
            <a:off x="1171575" y="950468"/>
            <a:ext cx="10106025" cy="346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System Architecture</a:t>
            </a:r>
          </a:p>
        </p:txBody>
      </p:sp>
      <p:sp>
        <p:nvSpPr>
          <p:cNvPr id="530" name="Text 1"/>
          <p:cNvSpPr txBox="1"/>
          <p:nvPr/>
        </p:nvSpPr>
        <p:spPr>
          <a:xfrm>
            <a:off x="1171575" y="1647825"/>
            <a:ext cx="10106025" cy="62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200"/>
              </a:lnSpc>
              <a:defRPr sz="30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원활한 기능 구현을 위해 다음과 같이 시스템을 구성했어요.</a:t>
            </a:r>
          </a:p>
        </p:txBody>
      </p:sp>
      <p:sp>
        <p:nvSpPr>
          <p:cNvPr id="531" name="API"/>
          <p:cNvSpPr txBox="1"/>
          <p:nvPr/>
        </p:nvSpPr>
        <p:spPr>
          <a:xfrm>
            <a:off x="1171575" y="5422446"/>
            <a:ext cx="1210059" cy="218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700"/>
              </a:lnSpc>
              <a:defRPr sz="1400">
                <a:solidFill>
                  <a:srgbClr val="AC7544"/>
                </a:solidFill>
                <a:latin typeface="SUIT ExtraBold"/>
                <a:ea typeface="SUIT ExtraBold"/>
                <a:cs typeface="SUIT ExtraBold"/>
                <a:sym typeface="SUIT ExtraBold"/>
              </a:defRPr>
            </a:lvl1pPr>
          </a:lstStyle>
          <a:p>
            <a:pPr/>
            <a:r>
              <a:t>콘텐츠 추천 API</a:t>
            </a:r>
          </a:p>
        </p:txBody>
      </p:sp>
      <p:sp>
        <p:nvSpPr>
          <p:cNvPr id="532" name="Backend"/>
          <p:cNvSpPr txBox="1"/>
          <p:nvPr/>
        </p:nvSpPr>
        <p:spPr>
          <a:xfrm>
            <a:off x="5757715" y="5422446"/>
            <a:ext cx="752710" cy="218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700"/>
              </a:lnSpc>
              <a:defRPr sz="1400">
                <a:solidFill>
                  <a:srgbClr val="AC7544"/>
                </a:solidFill>
                <a:latin typeface="SUIT ExtraBold"/>
                <a:ea typeface="SUIT ExtraBold"/>
                <a:cs typeface="SUIT ExtraBold"/>
                <a:sym typeface="SUIT ExtraBold"/>
              </a:defRPr>
            </a:lvl1pPr>
          </a:lstStyle>
          <a:p>
            <a:pPr/>
            <a:r>
              <a:t>Backend</a:t>
            </a:r>
          </a:p>
        </p:txBody>
      </p:sp>
      <p:sp>
        <p:nvSpPr>
          <p:cNvPr id="533" name="Frontend"/>
          <p:cNvSpPr txBox="1"/>
          <p:nvPr/>
        </p:nvSpPr>
        <p:spPr>
          <a:xfrm>
            <a:off x="5757715" y="3476624"/>
            <a:ext cx="790823" cy="218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700"/>
              </a:lnSpc>
              <a:defRPr sz="1400">
                <a:solidFill>
                  <a:srgbClr val="AC7544"/>
                </a:solidFill>
                <a:latin typeface="SUIT ExtraBold"/>
                <a:ea typeface="SUIT ExtraBold"/>
                <a:cs typeface="SUIT ExtraBold"/>
                <a:sym typeface="SUIT ExtraBold"/>
              </a:defRPr>
            </a:lvl1pPr>
          </a:lstStyle>
          <a:p>
            <a:pPr/>
            <a:r>
              <a:t>Frontend</a:t>
            </a:r>
          </a:p>
        </p:txBody>
      </p:sp>
      <p:sp>
        <p:nvSpPr>
          <p:cNvPr id="534" name="AI"/>
          <p:cNvSpPr txBox="1"/>
          <p:nvPr/>
        </p:nvSpPr>
        <p:spPr>
          <a:xfrm>
            <a:off x="10343840" y="5197928"/>
            <a:ext cx="238190" cy="218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700"/>
              </a:lnSpc>
              <a:defRPr sz="1400">
                <a:solidFill>
                  <a:srgbClr val="AC7544"/>
                </a:solidFill>
                <a:latin typeface="SUIT ExtraBold"/>
                <a:ea typeface="SUIT ExtraBold"/>
                <a:cs typeface="SUIT ExtraBold"/>
                <a:sym typeface="SUIT ExtraBold"/>
              </a:defRPr>
            </a:lvl1pPr>
          </a:lstStyle>
          <a:p>
            <a:pPr/>
            <a:r>
              <a:t>AI</a:t>
            </a:r>
          </a:p>
        </p:txBody>
      </p:sp>
      <p:sp>
        <p:nvSpPr>
          <p:cNvPr id="535" name="DB"/>
          <p:cNvSpPr txBox="1"/>
          <p:nvPr/>
        </p:nvSpPr>
        <p:spPr>
          <a:xfrm>
            <a:off x="10343840" y="6687229"/>
            <a:ext cx="285831" cy="218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700"/>
              </a:lnSpc>
              <a:defRPr sz="1400">
                <a:solidFill>
                  <a:srgbClr val="AC7544"/>
                </a:solidFill>
                <a:latin typeface="SUIT ExtraBold"/>
                <a:ea typeface="SUIT ExtraBold"/>
                <a:cs typeface="SUIT ExtraBold"/>
                <a:sym typeface="SUIT ExtraBold"/>
              </a:defRPr>
            </a:lvl1pPr>
          </a:lstStyle>
          <a:p>
            <a:pPr/>
            <a:r>
              <a:t>DB</a:t>
            </a:r>
          </a:p>
        </p:txBody>
      </p:sp>
      <p:sp>
        <p:nvSpPr>
          <p:cNvPr id="536" name="Collabortion Tool"/>
          <p:cNvSpPr txBox="1"/>
          <p:nvPr/>
        </p:nvSpPr>
        <p:spPr>
          <a:xfrm>
            <a:off x="14973300" y="5943600"/>
            <a:ext cx="1152525" cy="178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400"/>
              </a:lnSpc>
              <a:defRPr b="1" sz="1100">
                <a:solidFill>
                  <a:srgbClr val="AC7544"/>
                </a:solidFill>
                <a:latin typeface="SUIT Bold"/>
                <a:ea typeface="SUIT Bold"/>
                <a:cs typeface="SUIT Bold"/>
                <a:sym typeface="SUIT Bold"/>
              </a:defRPr>
            </a:lvl1pPr>
          </a:lstStyle>
          <a:p>
            <a:pPr/>
            <a:r>
              <a:t>Collabortion Tool</a:t>
            </a:r>
          </a:p>
        </p:txBody>
      </p:sp>
      <p:sp>
        <p:nvSpPr>
          <p:cNvPr id="537" name="Design Tool"/>
          <p:cNvSpPr txBox="1"/>
          <p:nvPr/>
        </p:nvSpPr>
        <p:spPr>
          <a:xfrm>
            <a:off x="14972769" y="3804232"/>
            <a:ext cx="790533" cy="178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400"/>
              </a:lnSpc>
              <a:defRPr b="1" sz="1100">
                <a:solidFill>
                  <a:srgbClr val="AC7544"/>
                </a:solidFill>
                <a:latin typeface="SUIT Bold"/>
                <a:ea typeface="SUIT Bold"/>
                <a:cs typeface="SUIT Bold"/>
                <a:sym typeface="SUIT Bold"/>
              </a:defRPr>
            </a:lvl1pPr>
          </a:lstStyle>
          <a:p>
            <a:pPr/>
            <a:r>
              <a:t>Design Tool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EE3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Frame 1171281267" descr="Frame 117128126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1575" y="981075"/>
            <a:ext cx="150495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0" name="image 176" descr="image 17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53700" y="8391525"/>
            <a:ext cx="2800350" cy="1895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41" name="Ellipse 925" descr="Ellipse 92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306550" y="9048750"/>
            <a:ext cx="447675" cy="447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42" name="Intersect" descr="Intersect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858750" y="4476750"/>
            <a:ext cx="5429250" cy="4572000"/>
          </a:xfrm>
          <a:prstGeom prst="rect">
            <a:avLst/>
          </a:prstGeom>
          <a:ln w="12700">
            <a:miter lim="400000"/>
          </a:ln>
        </p:spPr>
      </p:pic>
      <p:sp>
        <p:nvSpPr>
          <p:cNvPr id="543" name="Realistic Constraints"/>
          <p:cNvSpPr txBox="1"/>
          <p:nvPr/>
        </p:nvSpPr>
        <p:spPr>
          <a:xfrm>
            <a:off x="1171575" y="950468"/>
            <a:ext cx="15068550" cy="346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Realistic Constraints</a:t>
            </a:r>
          </a:p>
        </p:txBody>
      </p:sp>
      <p:sp>
        <p:nvSpPr>
          <p:cNvPr id="544" name="Quddy"/>
          <p:cNvSpPr txBox="1"/>
          <p:nvPr/>
        </p:nvSpPr>
        <p:spPr>
          <a:xfrm>
            <a:off x="1171575" y="1647825"/>
            <a:ext cx="15068550" cy="62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200"/>
              </a:lnSpc>
              <a:defRPr sz="30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‘Quddy 쿼디' 설계 시 현실적인 제약 요건을 다음과 같아요.</a:t>
            </a:r>
          </a:p>
        </p:txBody>
      </p:sp>
      <p:sp>
        <p:nvSpPr>
          <p:cNvPr id="545" name="Text 2"/>
          <p:cNvSpPr txBox="1"/>
          <p:nvPr/>
        </p:nvSpPr>
        <p:spPr>
          <a:xfrm>
            <a:off x="1295400" y="3297765"/>
            <a:ext cx="2028825" cy="37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3200"/>
              </a:lnSpc>
              <a:defRPr b="1" sz="1500">
                <a:solidFill>
                  <a:srgbClr val="AC7544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비용 및 제품화 시 고려사항</a:t>
            </a:r>
          </a:p>
        </p:txBody>
      </p:sp>
      <p:sp>
        <p:nvSpPr>
          <p:cNvPr id="546" name="Text 3"/>
          <p:cNvSpPr txBox="1"/>
          <p:nvPr/>
        </p:nvSpPr>
        <p:spPr>
          <a:xfrm>
            <a:off x="1524000" y="4281487"/>
            <a:ext cx="3981450" cy="742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25000"/>
              </a:lnSpc>
              <a:defRPr sz="21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pPr>
            <a:r>
              <a:t>사용량 증가에 따른 </a:t>
            </a:r>
          </a:p>
          <a:p>
            <a:pPr>
              <a:lnSpc>
                <a:spcPct val="125000"/>
              </a:lnSpc>
              <a:defRPr sz="21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pPr>
            <a:r>
              <a:t>서버 비용 발생 및 성능 제약</a:t>
            </a:r>
          </a:p>
        </p:txBody>
      </p:sp>
      <p:sp>
        <p:nvSpPr>
          <p:cNvPr id="547" name="Text 4"/>
          <p:cNvSpPr txBox="1"/>
          <p:nvPr/>
        </p:nvSpPr>
        <p:spPr>
          <a:xfrm>
            <a:off x="6267450" y="3295650"/>
            <a:ext cx="1971675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lnSpc>
                <a:spcPts val="3200"/>
              </a:lnSpc>
              <a:defRPr b="1" sz="1500">
                <a:solidFill>
                  <a:srgbClr val="AC7544"/>
                </a:solidFill>
                <a:latin typeface="SUITE Bold"/>
                <a:ea typeface="SUITE Bold"/>
                <a:cs typeface="SUITE Bold"/>
                <a:sym typeface="SUITE Bold"/>
              </a:defRPr>
            </a:pPr>
            <a:r>
              <a:t>동작환경에 대한 제약 요건</a:t>
            </a:r>
            <a:br/>
          </a:p>
        </p:txBody>
      </p:sp>
      <p:sp>
        <p:nvSpPr>
          <p:cNvPr id="548" name="API"/>
          <p:cNvSpPr txBox="1"/>
          <p:nvPr/>
        </p:nvSpPr>
        <p:spPr>
          <a:xfrm>
            <a:off x="6505575" y="4276724"/>
            <a:ext cx="3705225" cy="742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25000"/>
              </a:lnSpc>
              <a:defRPr sz="21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pPr>
            <a:r>
              <a:t>공공 API 데이터 제공 방식 변경 및</a:t>
            </a:r>
          </a:p>
          <a:p>
            <a:pPr>
              <a:lnSpc>
                <a:spcPct val="125000"/>
              </a:lnSpc>
              <a:defRPr sz="21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pPr>
            <a:r>
              <a:t>호출 횟수 제한으로 인한 성능 제약</a:t>
            </a:r>
          </a:p>
        </p:txBody>
      </p:sp>
      <p:sp>
        <p:nvSpPr>
          <p:cNvPr id="549" name="Text 6"/>
          <p:cNvSpPr txBox="1"/>
          <p:nvPr/>
        </p:nvSpPr>
        <p:spPr>
          <a:xfrm>
            <a:off x="1295400" y="5819768"/>
            <a:ext cx="1943100" cy="37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3200"/>
              </a:lnSpc>
              <a:defRPr b="1" sz="1500">
                <a:solidFill>
                  <a:srgbClr val="AC7544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개발환경에 대한 제약요건</a:t>
            </a:r>
          </a:p>
        </p:txBody>
      </p:sp>
      <p:sp>
        <p:nvSpPr>
          <p:cNvPr id="550" name="Text 7"/>
          <p:cNvSpPr txBox="1"/>
          <p:nvPr/>
        </p:nvSpPr>
        <p:spPr>
          <a:xfrm>
            <a:off x="1524000" y="6800850"/>
            <a:ext cx="3867150" cy="742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25000"/>
              </a:lnSpc>
              <a:defRPr sz="21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pPr>
            <a:r>
              <a:t>고성능의 감정 분석 모델 구축 및 </a:t>
            </a:r>
          </a:p>
          <a:p>
            <a:pPr>
              <a:lnSpc>
                <a:spcPct val="125000"/>
              </a:lnSpc>
              <a:defRPr sz="21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pPr>
            <a:r>
              <a:t>콘텐츠 매칭을 위한 예외처리</a:t>
            </a:r>
          </a:p>
        </p:txBody>
      </p:sp>
      <p:sp>
        <p:nvSpPr>
          <p:cNvPr id="551" name="Text 8"/>
          <p:cNvSpPr txBox="1"/>
          <p:nvPr/>
        </p:nvSpPr>
        <p:spPr>
          <a:xfrm>
            <a:off x="6257925" y="5819768"/>
            <a:ext cx="2105025" cy="37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3200"/>
              </a:lnSpc>
              <a:defRPr b="1" sz="1500">
                <a:solidFill>
                  <a:srgbClr val="AC7544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사회/환경/윤리적 제약 요건</a:t>
            </a:r>
          </a:p>
        </p:txBody>
      </p:sp>
      <p:sp>
        <p:nvSpPr>
          <p:cNvPr id="552" name="Text 9"/>
          <p:cNvSpPr txBox="1"/>
          <p:nvPr/>
        </p:nvSpPr>
        <p:spPr>
          <a:xfrm>
            <a:off x="6477000" y="6796087"/>
            <a:ext cx="4095750" cy="742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25000"/>
              </a:lnSpc>
              <a:defRPr sz="21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pPr>
            <a:r>
              <a:t>감정 데이터의 저장 및 </a:t>
            </a:r>
          </a:p>
          <a:p>
            <a:pPr>
              <a:lnSpc>
                <a:spcPct val="125000"/>
              </a:lnSpc>
              <a:defRPr sz="21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pPr>
            <a:r>
              <a:t>활용 범위에 대한 법적·윤리적 기준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EE3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roup 1321316834" descr="Group 13213168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143500"/>
            <a:ext cx="18288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5" name="Frame 1171281267" descr="Frame 117128126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1575" y="981075"/>
            <a:ext cx="15049500" cy="609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56" name="Q"/>
          <p:cNvSpPr txBox="1"/>
          <p:nvPr/>
        </p:nvSpPr>
        <p:spPr>
          <a:xfrm>
            <a:off x="15411770" y="9420460"/>
            <a:ext cx="174410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231815"/>
                </a:solidFill>
                <a:latin typeface="Ownglyph meetme Regular"/>
                <a:ea typeface="Ownglyph meetme Regular"/>
                <a:cs typeface="Ownglyph meetme Regular"/>
                <a:sym typeface="Ownglyph meetme Regular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557" name="Expected Effect"/>
          <p:cNvSpPr txBox="1"/>
          <p:nvPr/>
        </p:nvSpPr>
        <p:spPr>
          <a:xfrm>
            <a:off x="1171575" y="950468"/>
            <a:ext cx="15068550" cy="346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Expected Effect</a:t>
            </a:r>
          </a:p>
        </p:txBody>
      </p:sp>
      <p:sp>
        <p:nvSpPr>
          <p:cNvPr id="558" name="Quddy"/>
          <p:cNvSpPr txBox="1"/>
          <p:nvPr/>
        </p:nvSpPr>
        <p:spPr>
          <a:xfrm>
            <a:off x="1171575" y="1647825"/>
            <a:ext cx="15068550" cy="62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200"/>
              </a:lnSpc>
              <a:defRPr sz="30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‘Quddy 쿼디'는 사용자에게 편리한 일기 작성 및 감정 관리 경험을 선물하고자 해요.</a:t>
            </a:r>
          </a:p>
        </p:txBody>
      </p:sp>
      <p:sp>
        <p:nvSpPr>
          <p:cNvPr id="559" name="Text 3"/>
          <p:cNvSpPr txBox="1"/>
          <p:nvPr/>
        </p:nvSpPr>
        <p:spPr>
          <a:xfrm>
            <a:off x="1343025" y="3107264"/>
            <a:ext cx="1228725" cy="37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3200"/>
              </a:lnSpc>
              <a:defRPr b="1" sz="1500">
                <a:solidFill>
                  <a:srgbClr val="AC7544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개인적 기대효과</a:t>
            </a:r>
          </a:p>
        </p:txBody>
      </p:sp>
      <p:sp>
        <p:nvSpPr>
          <p:cNvPr id="560" name="Text 4"/>
          <p:cNvSpPr txBox="1"/>
          <p:nvPr/>
        </p:nvSpPr>
        <p:spPr>
          <a:xfrm>
            <a:off x="1524000" y="4147603"/>
            <a:ext cx="38290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5000"/>
              </a:lnSpc>
              <a:defRPr sz="21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사용자 정서적 안정 및 자가 심리치료</a:t>
            </a:r>
          </a:p>
        </p:txBody>
      </p:sp>
      <p:sp>
        <p:nvSpPr>
          <p:cNvPr id="561" name="Text 5"/>
          <p:cNvSpPr txBox="1"/>
          <p:nvPr/>
        </p:nvSpPr>
        <p:spPr>
          <a:xfrm>
            <a:off x="6305550" y="3107264"/>
            <a:ext cx="1228725" cy="37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3200"/>
              </a:lnSpc>
              <a:defRPr b="1" sz="1500">
                <a:solidFill>
                  <a:srgbClr val="AC7544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기술적 기대효과</a:t>
            </a:r>
          </a:p>
        </p:txBody>
      </p:sp>
      <p:sp>
        <p:nvSpPr>
          <p:cNvPr id="562" name="Text 6"/>
          <p:cNvSpPr txBox="1"/>
          <p:nvPr/>
        </p:nvSpPr>
        <p:spPr>
          <a:xfrm>
            <a:off x="6953250" y="4147603"/>
            <a:ext cx="288607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5000"/>
              </a:lnSpc>
              <a:defRPr sz="21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관련 사업 및 기술 발전 유도</a:t>
            </a:r>
          </a:p>
        </p:txBody>
      </p:sp>
      <p:sp>
        <p:nvSpPr>
          <p:cNvPr id="563" name="Text 7"/>
          <p:cNvSpPr txBox="1"/>
          <p:nvPr/>
        </p:nvSpPr>
        <p:spPr>
          <a:xfrm>
            <a:off x="1343025" y="5343518"/>
            <a:ext cx="1228725" cy="37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3200"/>
              </a:lnSpc>
              <a:defRPr b="1" sz="1500">
                <a:solidFill>
                  <a:srgbClr val="AC7544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사회적 기대효과</a:t>
            </a:r>
          </a:p>
        </p:txBody>
      </p:sp>
      <p:sp>
        <p:nvSpPr>
          <p:cNvPr id="564" name="Text 8"/>
          <p:cNvSpPr txBox="1"/>
          <p:nvPr/>
        </p:nvSpPr>
        <p:spPr>
          <a:xfrm>
            <a:off x="1895475" y="6385978"/>
            <a:ext cx="30861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5000"/>
              </a:lnSpc>
              <a:defRPr sz="21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정신 건강 관리의 접근성 확대</a:t>
            </a:r>
          </a:p>
        </p:txBody>
      </p:sp>
      <p:sp>
        <p:nvSpPr>
          <p:cNvPr id="565" name="Text 9"/>
          <p:cNvSpPr txBox="1"/>
          <p:nvPr/>
        </p:nvSpPr>
        <p:spPr>
          <a:xfrm>
            <a:off x="6257925" y="5343518"/>
            <a:ext cx="1647825" cy="37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3200"/>
              </a:lnSpc>
              <a:defRPr b="1" sz="1500">
                <a:solidFill>
                  <a:srgbClr val="AC7544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사회/경제적 기대효과</a:t>
            </a:r>
          </a:p>
        </p:txBody>
      </p:sp>
      <p:sp>
        <p:nvSpPr>
          <p:cNvPr id="566" name="Text 10"/>
          <p:cNvSpPr txBox="1"/>
          <p:nvPr/>
        </p:nvSpPr>
        <p:spPr>
          <a:xfrm>
            <a:off x="6343650" y="6383858"/>
            <a:ext cx="40957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5000"/>
              </a:lnSpc>
              <a:defRPr sz="21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사회적 비용 절감 / 정신 건강 예방 관리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EE3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image 2471" descr="image 247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2924175"/>
            <a:ext cx="11430000" cy="6734175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Gant Chart"/>
          <p:cNvSpPr txBox="1"/>
          <p:nvPr/>
        </p:nvSpPr>
        <p:spPr>
          <a:xfrm>
            <a:off x="1171575" y="950468"/>
            <a:ext cx="15068550" cy="346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Gant Chart</a:t>
            </a:r>
          </a:p>
        </p:txBody>
      </p:sp>
      <p:sp>
        <p:nvSpPr>
          <p:cNvPr id="570" name="Text 1"/>
          <p:cNvSpPr txBox="1"/>
          <p:nvPr/>
        </p:nvSpPr>
        <p:spPr>
          <a:xfrm>
            <a:off x="1171575" y="1647825"/>
            <a:ext cx="15068550" cy="62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200"/>
              </a:lnSpc>
              <a:defRPr sz="30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팀 라이옹은 탄탄한 마일스톤 아래, 서비스를 구현하고 있어요.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EE3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roup 1321316992" descr="Group 132131699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2933700"/>
            <a:ext cx="11420475" cy="6734175"/>
          </a:xfrm>
          <a:prstGeom prst="rect">
            <a:avLst/>
          </a:prstGeom>
          <a:ln w="12700">
            <a:miter lim="400000"/>
          </a:ln>
        </p:spPr>
      </p:pic>
      <p:sp>
        <p:nvSpPr>
          <p:cNvPr id="573" name="Gant Chart"/>
          <p:cNvSpPr txBox="1"/>
          <p:nvPr/>
        </p:nvSpPr>
        <p:spPr>
          <a:xfrm>
            <a:off x="1171575" y="950468"/>
            <a:ext cx="15068550" cy="346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Gant Chart</a:t>
            </a:r>
          </a:p>
        </p:txBody>
      </p:sp>
      <p:sp>
        <p:nvSpPr>
          <p:cNvPr id="574" name="Text 1"/>
          <p:cNvSpPr txBox="1"/>
          <p:nvPr/>
        </p:nvSpPr>
        <p:spPr>
          <a:xfrm>
            <a:off x="1171575" y="1647825"/>
            <a:ext cx="15068550" cy="62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200"/>
              </a:lnSpc>
              <a:defRPr sz="30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팀 라이옹은 탄탄한 마일스톤 아래, 서비스를 구현하고 있어요.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EE3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Frame 1321317079" descr="Frame 132131707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1575" y="981075"/>
            <a:ext cx="15261971" cy="7762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577" name="Group 2609519" descr="Group 26095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9629775"/>
            <a:ext cx="6753225" cy="657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78" name="Group 2609520" descr="Group 26095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29400" y="9629775"/>
            <a:ext cx="6753225" cy="657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79" name="Group 2609521" descr="Group 260952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220700" y="9629775"/>
            <a:ext cx="5067300" cy="657225"/>
          </a:xfrm>
          <a:prstGeom prst="rect">
            <a:avLst/>
          </a:prstGeom>
          <a:ln w="12700">
            <a:miter lim="400000"/>
          </a:ln>
        </p:spPr>
      </p:pic>
      <p:sp>
        <p:nvSpPr>
          <p:cNvPr id="580" name="Role  Responsbility"/>
          <p:cNvSpPr txBox="1"/>
          <p:nvPr/>
        </p:nvSpPr>
        <p:spPr>
          <a:xfrm>
            <a:off x="1171575" y="950468"/>
            <a:ext cx="15068550" cy="346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Role &amp; Responsbility</a:t>
            </a:r>
          </a:p>
        </p:txBody>
      </p:sp>
      <p:sp>
        <p:nvSpPr>
          <p:cNvPr id="581" name="Text 1"/>
          <p:cNvSpPr txBox="1"/>
          <p:nvPr/>
        </p:nvSpPr>
        <p:spPr>
          <a:xfrm>
            <a:off x="1171575" y="1647825"/>
            <a:ext cx="15068550" cy="62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200"/>
              </a:lnSpc>
              <a:defRPr sz="30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팀 라이옹을 소개해요!</a:t>
            </a:r>
          </a:p>
        </p:txBody>
      </p:sp>
      <p:sp>
        <p:nvSpPr>
          <p:cNvPr id="582" name="default_name"/>
          <p:cNvSpPr txBox="1"/>
          <p:nvPr/>
        </p:nvSpPr>
        <p:spPr>
          <a:xfrm>
            <a:off x="1797536" y="6686735"/>
            <a:ext cx="2143126" cy="939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8500"/>
              </a:lnSpc>
              <a:defRPr sz="2300">
                <a:solidFill>
                  <a:srgbClr val="4B331E"/>
                </a:solidFill>
                <a:latin typeface="SUIT ExtraBold"/>
                <a:ea typeface="SUIT ExtraBold"/>
                <a:cs typeface="SUIT ExtraBold"/>
                <a:sym typeface="SUIT ExtraBold"/>
              </a:defRPr>
            </a:lvl1pPr>
          </a:lstStyle>
          <a:p>
            <a:pPr/>
            <a:r>
              <a:t>오찬주</a:t>
            </a:r>
          </a:p>
        </p:txBody>
      </p:sp>
      <p:sp>
        <p:nvSpPr>
          <p:cNvPr id="583" name="Text 3"/>
          <p:cNvSpPr txBox="1"/>
          <p:nvPr/>
        </p:nvSpPr>
        <p:spPr>
          <a:xfrm>
            <a:off x="1797536" y="7213333"/>
            <a:ext cx="2352676" cy="91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8500"/>
              </a:lnSpc>
              <a:defRPr sz="1700">
                <a:solidFill>
                  <a:srgbClr val="AC7544"/>
                </a:solidFill>
                <a:latin typeface="SUIT Medium"/>
                <a:ea typeface="SUIT Medium"/>
                <a:cs typeface="SUIT Medium"/>
                <a:sym typeface="SUIT Medium"/>
              </a:defRPr>
            </a:lvl1pPr>
          </a:lstStyle>
          <a:p>
            <a:pPr/>
            <a:r>
              <a:t>동국대학교 정치외교학전공</a:t>
            </a:r>
          </a:p>
        </p:txBody>
      </p:sp>
      <p:sp>
        <p:nvSpPr>
          <p:cNvPr id="584" name="default_name"/>
          <p:cNvSpPr txBox="1"/>
          <p:nvPr/>
        </p:nvSpPr>
        <p:spPr>
          <a:xfrm>
            <a:off x="1935648" y="7734117"/>
            <a:ext cx="428626" cy="91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8500"/>
              </a:lnSpc>
              <a:defRPr sz="1700">
                <a:solidFill>
                  <a:srgbClr val="AC7544"/>
                </a:solidFill>
                <a:latin typeface="SUIT Medium"/>
                <a:ea typeface="SUIT Medium"/>
                <a:cs typeface="SUIT Medium"/>
                <a:sym typeface="SUIT Medium"/>
              </a:defRPr>
            </a:lvl1pPr>
          </a:lstStyle>
          <a:p>
            <a:pPr/>
            <a:r>
              <a:t>팀장</a:t>
            </a:r>
          </a:p>
        </p:txBody>
      </p:sp>
      <p:sp>
        <p:nvSpPr>
          <p:cNvPr id="585" name="Frontend"/>
          <p:cNvSpPr txBox="1"/>
          <p:nvPr/>
        </p:nvSpPr>
        <p:spPr>
          <a:xfrm>
            <a:off x="2721451" y="7724670"/>
            <a:ext cx="885826" cy="91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8500"/>
              </a:lnSpc>
              <a:defRPr sz="1700">
                <a:solidFill>
                  <a:srgbClr val="AC7544"/>
                </a:solidFill>
                <a:latin typeface="SUIT Medium"/>
                <a:ea typeface="SUIT Medium"/>
                <a:cs typeface="SUIT Medium"/>
                <a:sym typeface="SUIT Medium"/>
              </a:defRPr>
            </a:lvl1pPr>
          </a:lstStyle>
          <a:p>
            <a:pPr/>
            <a:r>
              <a:t>Frontend</a:t>
            </a:r>
          </a:p>
        </p:txBody>
      </p:sp>
      <p:sp>
        <p:nvSpPr>
          <p:cNvPr id="586" name="AI"/>
          <p:cNvSpPr txBox="1"/>
          <p:nvPr/>
        </p:nvSpPr>
        <p:spPr>
          <a:xfrm>
            <a:off x="3989663" y="7730373"/>
            <a:ext cx="309334" cy="91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8500"/>
              </a:lnSpc>
              <a:defRPr sz="1700">
                <a:solidFill>
                  <a:srgbClr val="AC7544"/>
                </a:solidFill>
                <a:latin typeface="SUIT Medium"/>
                <a:ea typeface="SUIT Medium"/>
                <a:cs typeface="SUIT Medium"/>
                <a:sym typeface="SUIT Medium"/>
              </a:defRPr>
            </a:lvl1pPr>
          </a:lstStyle>
          <a:p>
            <a:pPr/>
            <a:r>
              <a:t>AI</a:t>
            </a:r>
          </a:p>
        </p:txBody>
      </p:sp>
      <p:sp>
        <p:nvSpPr>
          <p:cNvPr id="587" name="default_name"/>
          <p:cNvSpPr txBox="1"/>
          <p:nvPr/>
        </p:nvSpPr>
        <p:spPr>
          <a:xfrm>
            <a:off x="7507160" y="6674035"/>
            <a:ext cx="2143126" cy="939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8500"/>
              </a:lnSpc>
              <a:defRPr sz="2300">
                <a:solidFill>
                  <a:srgbClr val="4B331E"/>
                </a:solidFill>
                <a:latin typeface="SUIT ExtraBold"/>
                <a:ea typeface="SUIT ExtraBold"/>
                <a:cs typeface="SUIT ExtraBold"/>
                <a:sym typeface="SUIT ExtraBold"/>
              </a:defRPr>
            </a:lvl1pPr>
          </a:lstStyle>
          <a:p>
            <a:pPr/>
            <a:r>
              <a:t>한수연</a:t>
            </a:r>
          </a:p>
        </p:txBody>
      </p:sp>
      <p:sp>
        <p:nvSpPr>
          <p:cNvPr id="588" name="Text 8"/>
          <p:cNvSpPr txBox="1"/>
          <p:nvPr/>
        </p:nvSpPr>
        <p:spPr>
          <a:xfrm>
            <a:off x="7507160" y="7200633"/>
            <a:ext cx="2343151" cy="91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8500"/>
              </a:lnSpc>
              <a:defRPr sz="1700">
                <a:solidFill>
                  <a:srgbClr val="AC7544"/>
                </a:solidFill>
                <a:latin typeface="SUIT Medium"/>
                <a:ea typeface="SUIT Medium"/>
                <a:cs typeface="SUIT Medium"/>
                <a:sym typeface="SUIT Medium"/>
              </a:defRPr>
            </a:lvl1pPr>
          </a:lstStyle>
          <a:p>
            <a:pPr/>
            <a:r>
              <a:t>동국대학교 역사교육과</a:t>
            </a:r>
          </a:p>
        </p:txBody>
      </p:sp>
      <p:sp>
        <p:nvSpPr>
          <p:cNvPr id="589" name="Backend"/>
          <p:cNvSpPr txBox="1"/>
          <p:nvPr/>
        </p:nvSpPr>
        <p:spPr>
          <a:xfrm>
            <a:off x="7668415" y="7737370"/>
            <a:ext cx="885826" cy="91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8500"/>
              </a:lnSpc>
              <a:defRPr sz="1700">
                <a:solidFill>
                  <a:srgbClr val="AC7544"/>
                </a:solidFill>
                <a:latin typeface="SUIT Medium"/>
                <a:ea typeface="SUIT Medium"/>
                <a:cs typeface="SUIT Medium"/>
                <a:sym typeface="SUIT Medium"/>
              </a:defRPr>
            </a:lvl1pPr>
          </a:lstStyle>
          <a:p>
            <a:pPr/>
            <a:r>
              <a:t>Backend</a:t>
            </a:r>
          </a:p>
        </p:txBody>
      </p:sp>
      <p:sp>
        <p:nvSpPr>
          <p:cNvPr id="590" name="AI"/>
          <p:cNvSpPr txBox="1"/>
          <p:nvPr/>
        </p:nvSpPr>
        <p:spPr>
          <a:xfrm>
            <a:off x="8936627" y="7743073"/>
            <a:ext cx="309334" cy="91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8500"/>
              </a:lnSpc>
              <a:defRPr sz="1700">
                <a:solidFill>
                  <a:srgbClr val="AC7544"/>
                </a:solidFill>
                <a:latin typeface="SUIT Medium"/>
                <a:ea typeface="SUIT Medium"/>
                <a:cs typeface="SUIT Medium"/>
                <a:sym typeface="SUIT Medium"/>
              </a:defRPr>
            </a:lvl1pPr>
          </a:lstStyle>
          <a:p>
            <a:pPr/>
            <a:r>
              <a:t>AI</a:t>
            </a:r>
          </a:p>
        </p:txBody>
      </p:sp>
      <p:sp>
        <p:nvSpPr>
          <p:cNvPr id="591" name="default_name"/>
          <p:cNvSpPr txBox="1"/>
          <p:nvPr/>
        </p:nvSpPr>
        <p:spPr>
          <a:xfrm>
            <a:off x="13216783" y="6661335"/>
            <a:ext cx="2143126" cy="939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8500"/>
              </a:lnSpc>
              <a:defRPr sz="2300">
                <a:solidFill>
                  <a:srgbClr val="4B331E"/>
                </a:solidFill>
                <a:latin typeface="SUIT ExtraBold"/>
                <a:ea typeface="SUIT ExtraBold"/>
                <a:cs typeface="SUIT ExtraBold"/>
                <a:sym typeface="SUIT ExtraBold"/>
              </a:defRPr>
            </a:lvl1pPr>
          </a:lstStyle>
          <a:p>
            <a:pPr/>
            <a:r>
              <a:t>황민영</a:t>
            </a:r>
          </a:p>
        </p:txBody>
      </p:sp>
      <p:sp>
        <p:nvSpPr>
          <p:cNvPr id="592" name="Text 12"/>
          <p:cNvSpPr txBox="1"/>
          <p:nvPr/>
        </p:nvSpPr>
        <p:spPr>
          <a:xfrm>
            <a:off x="13216783" y="7187933"/>
            <a:ext cx="2343151" cy="91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8500"/>
              </a:lnSpc>
              <a:defRPr sz="1700">
                <a:solidFill>
                  <a:srgbClr val="AC7544"/>
                </a:solidFill>
                <a:latin typeface="SUIT Medium"/>
                <a:ea typeface="SUIT Medium"/>
                <a:cs typeface="SUIT Medium"/>
                <a:sym typeface="SUIT Medium"/>
              </a:defRPr>
            </a:lvl1pPr>
          </a:lstStyle>
          <a:p>
            <a:pPr/>
            <a:r>
              <a:t>동국대학교 경영정보학과</a:t>
            </a:r>
          </a:p>
        </p:txBody>
      </p:sp>
      <p:sp>
        <p:nvSpPr>
          <p:cNvPr id="593" name="UIUX Design"/>
          <p:cNvSpPr txBox="1"/>
          <p:nvPr/>
        </p:nvSpPr>
        <p:spPr>
          <a:xfrm>
            <a:off x="13378708" y="7737370"/>
            <a:ext cx="1333501" cy="91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8500"/>
              </a:lnSpc>
              <a:defRPr sz="1700">
                <a:solidFill>
                  <a:srgbClr val="AC7544"/>
                </a:solidFill>
                <a:latin typeface="SUIT Medium"/>
                <a:ea typeface="SUIT Medium"/>
                <a:cs typeface="SUIT Medium"/>
                <a:sym typeface="SUIT Medium"/>
              </a:defRPr>
            </a:lvl1pPr>
          </a:lstStyle>
          <a:p>
            <a:pPr/>
            <a:r>
              <a:t>UI/UX Design</a:t>
            </a:r>
          </a:p>
        </p:txBody>
      </p:sp>
      <p:sp>
        <p:nvSpPr>
          <p:cNvPr id="594" name="AI"/>
          <p:cNvSpPr txBox="1"/>
          <p:nvPr/>
        </p:nvSpPr>
        <p:spPr>
          <a:xfrm>
            <a:off x="15103450" y="7743073"/>
            <a:ext cx="309334" cy="91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8500"/>
              </a:lnSpc>
              <a:defRPr sz="1700">
                <a:solidFill>
                  <a:srgbClr val="AC7544"/>
                </a:solidFill>
                <a:latin typeface="SUIT Medium"/>
                <a:ea typeface="SUIT Medium"/>
                <a:cs typeface="SUIT Medium"/>
                <a:sym typeface="SUIT Medium"/>
              </a:defRPr>
            </a:lvl1pPr>
          </a:lstStyle>
          <a:p>
            <a:pPr/>
            <a:r>
              <a:t>AI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EE3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image 2475" descr="image 247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1575" y="2924175"/>
            <a:ext cx="7629525" cy="6505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97" name="image 2476" descr="image 247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86900" y="4000500"/>
            <a:ext cx="8086725" cy="4343400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Appendix"/>
          <p:cNvSpPr txBox="1"/>
          <p:nvPr/>
        </p:nvSpPr>
        <p:spPr>
          <a:xfrm>
            <a:off x="1171575" y="950468"/>
            <a:ext cx="15068550" cy="346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Appendix</a:t>
            </a:r>
          </a:p>
        </p:txBody>
      </p:sp>
      <p:sp>
        <p:nvSpPr>
          <p:cNvPr id="599" name="Text 1"/>
          <p:cNvSpPr txBox="1"/>
          <p:nvPr/>
        </p:nvSpPr>
        <p:spPr>
          <a:xfrm>
            <a:off x="1171575" y="1647825"/>
            <a:ext cx="15068550" cy="62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200"/>
              </a:lnSpc>
              <a:defRPr sz="30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유스케이스 다이어그램 | 블록 다이어그램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EE3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Frame 1171281104" descr="Frame 117128110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1575" y="5808384"/>
            <a:ext cx="16346166" cy="3842307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Background"/>
          <p:cNvSpPr txBox="1"/>
          <p:nvPr/>
        </p:nvSpPr>
        <p:spPr>
          <a:xfrm>
            <a:off x="1171575" y="950468"/>
            <a:ext cx="8534400" cy="346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33" name="Text 1"/>
          <p:cNvSpPr txBox="1"/>
          <p:nvPr/>
        </p:nvSpPr>
        <p:spPr>
          <a:xfrm>
            <a:off x="1171575" y="1647825"/>
            <a:ext cx="8534400" cy="1287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5200"/>
              </a:lnSpc>
              <a:defRPr sz="30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pPr>
            <a:r>
              <a:t>오늘 하루, 나도 나를 잘 모르겠는 날!</a:t>
            </a:r>
          </a:p>
          <a:p>
            <a:pPr>
              <a:lnSpc>
                <a:spcPts val="5200"/>
              </a:lnSpc>
              <a:defRPr sz="30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pPr>
            <a:r>
              <a:t>근데 이 감정 ... 어떻게 설명해야 하지?</a:t>
            </a:r>
          </a:p>
        </p:txBody>
      </p:sp>
      <p:sp>
        <p:nvSpPr>
          <p:cNvPr id="34" name="Text 2"/>
          <p:cNvSpPr txBox="1"/>
          <p:nvPr/>
        </p:nvSpPr>
        <p:spPr>
          <a:xfrm>
            <a:off x="1171575" y="3657600"/>
            <a:ext cx="15535275" cy="1507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000"/>
              </a:lnSpc>
              <a:defRPr>
                <a:solidFill>
                  <a:srgbClr val="121212">
                    <a:alpha val="50000"/>
                  </a:srgbClr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오늘 하루, 그냥 스쳐지나간 감정들... 기억도 못한 채 넘기고 있지 않으신가요?</a:t>
            </a:r>
          </a:p>
          <a:p>
            <a:pPr>
              <a:lnSpc>
                <a:spcPts val="3000"/>
              </a:lnSpc>
              <a:defRPr>
                <a:solidFill>
                  <a:srgbClr val="121212">
                    <a:alpha val="50000"/>
                  </a:srgbClr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기본이 오락가락할 땐 그 이유조차 알기 어렵고, 일기를 써도 오히려 마음이 더 복잡해질 때가 있어요.</a:t>
            </a:r>
          </a:p>
          <a:p>
            <a:pPr>
              <a:lnSpc>
                <a:spcPts val="3000"/>
              </a:lnSpc>
              <a:defRPr>
                <a:solidFill>
                  <a:srgbClr val="121212">
                    <a:alpha val="50000"/>
                  </a:srgbClr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그럴 때 필요한 건, 내가 남긴 작은 기록들을 대신 읽어주고“왜 그런 기분이 들었을까?“를 함께 생각해주며, </a:t>
            </a:r>
          </a:p>
          <a:p>
            <a:pPr>
              <a:lnSpc>
                <a:spcPts val="3000"/>
              </a:lnSpc>
              <a:defRPr>
                <a:solidFill>
                  <a:srgbClr val="121212">
                    <a:alpha val="50000"/>
                  </a:srgbClr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지금의 감정에 맞는 작은 제안까지 건네주는 다정한 친구일지도 몰라요.</a:t>
            </a:r>
          </a:p>
        </p:txBody>
      </p:sp>
      <p:sp>
        <p:nvSpPr>
          <p:cNvPr id="35" name="name_20"/>
          <p:cNvSpPr txBox="1"/>
          <p:nvPr/>
        </p:nvSpPr>
        <p:spPr>
          <a:xfrm>
            <a:off x="2326964" y="8722237"/>
            <a:ext cx="2849849" cy="567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4900"/>
              </a:lnSpc>
              <a:defRPr sz="21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20대 정신건강문제 경험률</a:t>
            </a:r>
          </a:p>
        </p:txBody>
      </p:sp>
      <p:sp>
        <p:nvSpPr>
          <p:cNvPr id="36" name="name_2022"/>
          <p:cNvSpPr txBox="1"/>
          <p:nvPr/>
        </p:nvSpPr>
        <p:spPr>
          <a:xfrm>
            <a:off x="4503501" y="9004582"/>
            <a:ext cx="1890943" cy="527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4900"/>
              </a:lnSpc>
              <a:defRPr sz="900">
                <a:solidFill>
                  <a:srgbClr val="D6BFAB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2022년 보건복지부 국립정신건강센터</a:t>
            </a:r>
          </a:p>
        </p:txBody>
      </p:sp>
      <p:sp>
        <p:nvSpPr>
          <p:cNvPr id="37" name="name_2018"/>
          <p:cNvSpPr txBox="1"/>
          <p:nvPr/>
        </p:nvSpPr>
        <p:spPr>
          <a:xfrm>
            <a:off x="1583567" y="8068666"/>
            <a:ext cx="511654" cy="53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4900"/>
              </a:lnSpc>
              <a:defRPr sz="1000">
                <a:solidFill>
                  <a:srgbClr val="AC7544">
                    <a:alpha val="80000"/>
                  </a:srgbClr>
                </a:solidFill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2018’</a:t>
            </a:r>
          </a:p>
        </p:txBody>
      </p:sp>
      <p:sp>
        <p:nvSpPr>
          <p:cNvPr id="38" name="name_2019"/>
          <p:cNvSpPr txBox="1"/>
          <p:nvPr/>
        </p:nvSpPr>
        <p:spPr>
          <a:xfrm>
            <a:off x="2568773" y="8068666"/>
            <a:ext cx="511654" cy="53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4900"/>
              </a:lnSpc>
              <a:defRPr sz="1000">
                <a:solidFill>
                  <a:srgbClr val="AC7544">
                    <a:alpha val="80000"/>
                  </a:srgbClr>
                </a:solidFill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2019’</a:t>
            </a:r>
          </a:p>
        </p:txBody>
      </p:sp>
      <p:sp>
        <p:nvSpPr>
          <p:cNvPr id="39" name="name_2021"/>
          <p:cNvSpPr txBox="1"/>
          <p:nvPr/>
        </p:nvSpPr>
        <p:spPr>
          <a:xfrm>
            <a:off x="3553978" y="8068666"/>
            <a:ext cx="511654" cy="53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4900"/>
              </a:lnSpc>
              <a:defRPr sz="1000">
                <a:solidFill>
                  <a:srgbClr val="AC7544">
                    <a:alpha val="80000"/>
                  </a:srgbClr>
                </a:solidFill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2021’</a:t>
            </a:r>
          </a:p>
        </p:txBody>
      </p:sp>
      <p:sp>
        <p:nvSpPr>
          <p:cNvPr id="40" name="name_2022"/>
          <p:cNvSpPr txBox="1"/>
          <p:nvPr/>
        </p:nvSpPr>
        <p:spPr>
          <a:xfrm>
            <a:off x="4539182" y="8068666"/>
            <a:ext cx="511655" cy="53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4900"/>
              </a:lnSpc>
              <a:defRPr sz="1000">
                <a:solidFill>
                  <a:srgbClr val="AC7544">
                    <a:alpha val="80000"/>
                  </a:srgbClr>
                </a:solidFill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2022’</a:t>
            </a:r>
          </a:p>
        </p:txBody>
      </p:sp>
      <p:sp>
        <p:nvSpPr>
          <p:cNvPr id="41" name="name_2024"/>
          <p:cNvSpPr txBox="1"/>
          <p:nvPr/>
        </p:nvSpPr>
        <p:spPr>
          <a:xfrm>
            <a:off x="5524387" y="8068666"/>
            <a:ext cx="565393" cy="53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4900"/>
              </a:lnSpc>
              <a:defRPr sz="1000">
                <a:solidFill>
                  <a:srgbClr val="AC7544">
                    <a:alpha val="80000"/>
                  </a:srgbClr>
                </a:solidFill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2024’</a:t>
            </a:r>
          </a:p>
        </p:txBody>
      </p:sp>
      <p:sp>
        <p:nvSpPr>
          <p:cNvPr id="42" name="name_698"/>
          <p:cNvSpPr txBox="1"/>
          <p:nvPr/>
        </p:nvSpPr>
        <p:spPr>
          <a:xfrm>
            <a:off x="1574619" y="6803685"/>
            <a:ext cx="601787" cy="544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4900"/>
              </a:lnSpc>
              <a:defRPr sz="1400"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69.8%</a:t>
            </a:r>
          </a:p>
        </p:txBody>
      </p:sp>
      <p:sp>
        <p:nvSpPr>
          <p:cNvPr id="43" name="name_744"/>
          <p:cNvSpPr txBox="1"/>
          <p:nvPr/>
        </p:nvSpPr>
        <p:spPr>
          <a:xfrm>
            <a:off x="3401726" y="6355864"/>
            <a:ext cx="601787" cy="544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4900"/>
              </a:lnSpc>
              <a:defRPr sz="1400"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74.4%</a:t>
            </a:r>
          </a:p>
        </p:txBody>
      </p:sp>
      <p:sp>
        <p:nvSpPr>
          <p:cNvPr id="44" name="name_724"/>
          <p:cNvSpPr txBox="1"/>
          <p:nvPr/>
        </p:nvSpPr>
        <p:spPr>
          <a:xfrm>
            <a:off x="4422762" y="7161942"/>
            <a:ext cx="601787" cy="544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4900"/>
              </a:lnSpc>
              <a:defRPr sz="1400"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72.4%</a:t>
            </a:r>
          </a:p>
        </p:txBody>
      </p:sp>
      <p:sp>
        <p:nvSpPr>
          <p:cNvPr id="45" name="name_766"/>
          <p:cNvSpPr txBox="1"/>
          <p:nvPr/>
        </p:nvSpPr>
        <p:spPr>
          <a:xfrm>
            <a:off x="5264665" y="5899087"/>
            <a:ext cx="601787" cy="544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4900"/>
              </a:lnSpc>
              <a:defRPr sz="1400"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76.6%</a:t>
            </a:r>
          </a:p>
        </p:txBody>
      </p:sp>
      <p:sp>
        <p:nvSpPr>
          <p:cNvPr id="46" name="name_691"/>
          <p:cNvSpPr txBox="1"/>
          <p:nvPr/>
        </p:nvSpPr>
        <p:spPr>
          <a:xfrm>
            <a:off x="2568792" y="7529154"/>
            <a:ext cx="583874" cy="544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4900"/>
              </a:lnSpc>
              <a:defRPr sz="1400"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69.1%</a:t>
            </a:r>
          </a:p>
        </p:txBody>
      </p:sp>
      <p:sp>
        <p:nvSpPr>
          <p:cNvPr id="47" name="Text 15"/>
          <p:cNvSpPr txBox="1"/>
          <p:nvPr/>
        </p:nvSpPr>
        <p:spPr>
          <a:xfrm>
            <a:off x="7465255" y="7004662"/>
            <a:ext cx="3105151" cy="550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4900"/>
              </a:lnSpc>
              <a:defRPr b="1" sz="1600">
                <a:solidFill>
                  <a:srgbClr val="FFFFFF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비싼 비용으로 인한 부담</a:t>
            </a:r>
          </a:p>
        </p:txBody>
      </p:sp>
      <p:sp>
        <p:nvSpPr>
          <p:cNvPr id="48" name="name_2022"/>
          <p:cNvSpPr txBox="1"/>
          <p:nvPr/>
        </p:nvSpPr>
        <p:spPr>
          <a:xfrm>
            <a:off x="10029825" y="8975407"/>
            <a:ext cx="1890942" cy="527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lnSpc>
                <a:spcPts val="4900"/>
              </a:lnSpc>
              <a:defRPr sz="900">
                <a:solidFill>
                  <a:srgbClr val="D6BFAB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2022년 보건복지부</a:t>
            </a:r>
          </a:p>
        </p:txBody>
      </p:sp>
      <p:sp>
        <p:nvSpPr>
          <p:cNvPr id="49" name="Text 17"/>
          <p:cNvSpPr txBox="1"/>
          <p:nvPr/>
        </p:nvSpPr>
        <p:spPr>
          <a:xfrm>
            <a:off x="7179505" y="6099406"/>
            <a:ext cx="3228976" cy="570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4900"/>
              </a:lnSpc>
              <a:defRPr sz="22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상담 / 치료를 받지 않는 이유</a:t>
            </a:r>
          </a:p>
        </p:txBody>
      </p:sp>
      <p:sp>
        <p:nvSpPr>
          <p:cNvPr id="50" name="Text 18"/>
          <p:cNvSpPr txBox="1"/>
          <p:nvPr/>
        </p:nvSpPr>
        <p:spPr>
          <a:xfrm>
            <a:off x="13058775" y="8440905"/>
            <a:ext cx="3724275" cy="745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lnSpc>
                <a:spcPts val="3000"/>
              </a:lnSpc>
              <a:defRPr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pPr>
            <a:r>
              <a:t>쏟아지는 일기 앱</a:t>
            </a:r>
          </a:p>
          <a:p>
            <a:pPr algn="ctr">
              <a:lnSpc>
                <a:spcPts val="3000"/>
              </a:lnSpc>
              <a:defRPr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pPr>
            <a:r>
              <a:t>하지만 감정분석과 후속지원은?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EE3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image 2479" descr="image 247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7975" y="3305175"/>
            <a:ext cx="12592050" cy="5648325"/>
          </a:xfrm>
          <a:prstGeom prst="rect">
            <a:avLst/>
          </a:prstGeom>
          <a:ln w="12700">
            <a:miter lim="400000"/>
          </a:ln>
        </p:spPr>
      </p:pic>
      <p:sp>
        <p:nvSpPr>
          <p:cNvPr id="602" name="Appendix"/>
          <p:cNvSpPr txBox="1"/>
          <p:nvPr/>
        </p:nvSpPr>
        <p:spPr>
          <a:xfrm>
            <a:off x="1171575" y="950468"/>
            <a:ext cx="15068550" cy="346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Appendix</a:t>
            </a:r>
          </a:p>
        </p:txBody>
      </p:sp>
      <p:sp>
        <p:nvSpPr>
          <p:cNvPr id="603" name="-"/>
          <p:cNvSpPr txBox="1"/>
          <p:nvPr/>
        </p:nvSpPr>
        <p:spPr>
          <a:xfrm>
            <a:off x="1171575" y="1647825"/>
            <a:ext cx="15068550" cy="62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200"/>
              </a:lnSpc>
              <a:defRPr sz="30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시퀀스 다이어그램 - 로그인 페이지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EE3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image 2480" descr="image 248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5000" y="2647950"/>
            <a:ext cx="6172200" cy="7229475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Appendix"/>
          <p:cNvSpPr txBox="1"/>
          <p:nvPr/>
        </p:nvSpPr>
        <p:spPr>
          <a:xfrm>
            <a:off x="1171575" y="950468"/>
            <a:ext cx="15068550" cy="346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Appendix</a:t>
            </a:r>
          </a:p>
        </p:txBody>
      </p:sp>
      <p:sp>
        <p:nvSpPr>
          <p:cNvPr id="607" name="-"/>
          <p:cNvSpPr txBox="1"/>
          <p:nvPr/>
        </p:nvSpPr>
        <p:spPr>
          <a:xfrm>
            <a:off x="1171575" y="1647825"/>
            <a:ext cx="15068550" cy="62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200"/>
              </a:lnSpc>
              <a:defRPr sz="30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시퀀스 다이어그램 - 메인 페이지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EE3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image 2481" descr="image 24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82075" y="2914650"/>
            <a:ext cx="7239000" cy="6753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image 2482" descr="image 248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7475" y="2914650"/>
            <a:ext cx="5334000" cy="6781800"/>
          </a:xfrm>
          <a:prstGeom prst="rect">
            <a:avLst/>
          </a:prstGeom>
          <a:ln w="12700">
            <a:miter lim="400000"/>
          </a:ln>
        </p:spPr>
      </p:pic>
      <p:sp>
        <p:nvSpPr>
          <p:cNvPr id="611" name="Appendix"/>
          <p:cNvSpPr txBox="1"/>
          <p:nvPr/>
        </p:nvSpPr>
        <p:spPr>
          <a:xfrm>
            <a:off x="1171575" y="950468"/>
            <a:ext cx="15068550" cy="346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Appendix</a:t>
            </a:r>
          </a:p>
        </p:txBody>
      </p:sp>
      <p:sp>
        <p:nvSpPr>
          <p:cNvPr id="612" name="-"/>
          <p:cNvSpPr txBox="1"/>
          <p:nvPr/>
        </p:nvSpPr>
        <p:spPr>
          <a:xfrm>
            <a:off x="1171575" y="1647825"/>
            <a:ext cx="15068550" cy="62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200"/>
              </a:lnSpc>
              <a:defRPr sz="30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시퀀스 다이어그램 - 일일 감정분석 / 월간 감정분석 페이지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EE3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image 2478" descr="image 247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8900" y="2609850"/>
            <a:ext cx="13039725" cy="6829425"/>
          </a:xfrm>
          <a:prstGeom prst="rect">
            <a:avLst/>
          </a:prstGeom>
          <a:ln w="12700">
            <a:miter lim="400000"/>
          </a:ln>
        </p:spPr>
      </p:pic>
      <p:sp>
        <p:nvSpPr>
          <p:cNvPr id="615" name="Appendix"/>
          <p:cNvSpPr txBox="1"/>
          <p:nvPr/>
        </p:nvSpPr>
        <p:spPr>
          <a:xfrm>
            <a:off x="1171575" y="950468"/>
            <a:ext cx="15068550" cy="346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Appendix</a:t>
            </a:r>
          </a:p>
        </p:txBody>
      </p:sp>
      <p:sp>
        <p:nvSpPr>
          <p:cNvPr id="616" name="default_name"/>
          <p:cNvSpPr txBox="1"/>
          <p:nvPr/>
        </p:nvSpPr>
        <p:spPr>
          <a:xfrm>
            <a:off x="1171575" y="1647825"/>
            <a:ext cx="15068550" cy="62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200"/>
              </a:lnSpc>
              <a:defRPr sz="30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플로우차트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EE3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Frame 1171281268" descr="Frame 117128126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1575" y="4171950"/>
            <a:ext cx="10915650" cy="5229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Frame 1171281270" descr="Frame 117128127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34925" y="4343400"/>
            <a:ext cx="4486275" cy="4772025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Competitive Analysis"/>
          <p:cNvSpPr txBox="1"/>
          <p:nvPr/>
        </p:nvSpPr>
        <p:spPr>
          <a:xfrm>
            <a:off x="1171575" y="950468"/>
            <a:ext cx="10106025" cy="346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Competitive Analysis</a:t>
            </a:r>
          </a:p>
        </p:txBody>
      </p:sp>
      <p:sp>
        <p:nvSpPr>
          <p:cNvPr id="55" name="Text 1"/>
          <p:cNvSpPr txBox="1"/>
          <p:nvPr/>
        </p:nvSpPr>
        <p:spPr>
          <a:xfrm>
            <a:off x="1171575" y="1647825"/>
            <a:ext cx="10106025" cy="62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200"/>
              </a:lnSpc>
              <a:defRPr sz="30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유사 선행 서비스를 분석하여 ‘쿼디'가 나아가야 할 방향을 정했어요.</a:t>
            </a:r>
          </a:p>
        </p:txBody>
      </p:sp>
      <p:sp>
        <p:nvSpPr>
          <p:cNvPr id="56" name="Text 2"/>
          <p:cNvSpPr txBox="1"/>
          <p:nvPr/>
        </p:nvSpPr>
        <p:spPr>
          <a:xfrm>
            <a:off x="1171575" y="2600325"/>
            <a:ext cx="15068550" cy="745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000"/>
              </a:lnSpc>
              <a:defRPr>
                <a:solidFill>
                  <a:srgbClr val="121212">
                    <a:alpha val="50000"/>
                  </a:srgbClr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최근 감정 관리 서비스들은 대부분 감정이나 텍스트를 단순 분석하는 수준에 머무르거나, 기록된 내용을 열람하는 데 그치는 일기장 형태가 많았어요.</a:t>
            </a:r>
          </a:p>
          <a:p>
            <a:pPr>
              <a:lnSpc>
                <a:spcPts val="3000"/>
              </a:lnSpc>
              <a:defRPr>
                <a:solidFill>
                  <a:srgbClr val="121212">
                    <a:alpha val="50000"/>
                  </a:srgbClr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또한, 사용자가 감정을 직접 표현해야 하는 구조가 많아 정확한 내면의 정서를 알아채기 어렵고, 생산성이나 깊이 있는 정서적 공감까지 이어지기에 아쉬운 상황이에요.</a:t>
            </a:r>
          </a:p>
        </p:txBody>
      </p:sp>
      <p:sp>
        <p:nvSpPr>
          <p:cNvPr id="57" name="Text 3"/>
          <p:cNvSpPr txBox="1"/>
          <p:nvPr/>
        </p:nvSpPr>
        <p:spPr>
          <a:xfrm>
            <a:off x="1514474" y="8748503"/>
            <a:ext cx="315495" cy="255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1000"/>
              </a:lnSpc>
              <a:defRPr b="1" sz="800">
                <a:solidFill>
                  <a:srgbClr val="AC7544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특허 출원품</a:t>
            </a:r>
          </a:p>
        </p:txBody>
      </p:sp>
      <p:sp>
        <p:nvSpPr>
          <p:cNvPr id="58" name="Text 4"/>
          <p:cNvSpPr txBox="1"/>
          <p:nvPr/>
        </p:nvSpPr>
        <p:spPr>
          <a:xfrm>
            <a:off x="5048250" y="4601412"/>
            <a:ext cx="696646" cy="385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1500"/>
              </a:lnSpc>
              <a:defRPr sz="1300"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일기 </a:t>
            </a:r>
          </a:p>
          <a:p>
            <a:pPr algn="ctr">
              <a:lnSpc>
                <a:spcPts val="1500"/>
              </a:lnSpc>
              <a:defRPr sz="1300"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모아보기</a:t>
            </a:r>
          </a:p>
        </p:txBody>
      </p:sp>
      <p:sp>
        <p:nvSpPr>
          <p:cNvPr id="59" name="Text 5"/>
          <p:cNvSpPr txBox="1"/>
          <p:nvPr/>
        </p:nvSpPr>
        <p:spPr>
          <a:xfrm>
            <a:off x="4191000" y="4603539"/>
            <a:ext cx="658016" cy="195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500"/>
              </a:lnSpc>
              <a:defRPr sz="1300"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감정 기록</a:t>
            </a:r>
          </a:p>
        </p:txBody>
      </p:sp>
      <p:sp>
        <p:nvSpPr>
          <p:cNvPr id="60" name="Text 6"/>
          <p:cNvSpPr txBox="1"/>
          <p:nvPr/>
        </p:nvSpPr>
        <p:spPr>
          <a:xfrm>
            <a:off x="5886450" y="4603539"/>
            <a:ext cx="815685" cy="38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1500"/>
              </a:lnSpc>
              <a:defRPr sz="1300"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일기</a:t>
            </a:r>
          </a:p>
          <a:p>
            <a:pPr algn="ctr">
              <a:lnSpc>
                <a:spcPts val="1500"/>
              </a:lnSpc>
              <a:defRPr sz="1300"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가이드라인</a:t>
            </a:r>
          </a:p>
        </p:txBody>
      </p:sp>
      <p:sp>
        <p:nvSpPr>
          <p:cNvPr id="61" name="Text 7"/>
          <p:cNvSpPr txBox="1"/>
          <p:nvPr/>
        </p:nvSpPr>
        <p:spPr>
          <a:xfrm>
            <a:off x="3219450" y="4603539"/>
            <a:ext cx="815685" cy="195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500"/>
              </a:lnSpc>
              <a:defRPr sz="1300"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일기 작성</a:t>
            </a:r>
          </a:p>
        </p:txBody>
      </p:sp>
      <p:sp>
        <p:nvSpPr>
          <p:cNvPr id="62" name="Text 8"/>
          <p:cNvSpPr txBox="1"/>
          <p:nvPr/>
        </p:nvSpPr>
        <p:spPr>
          <a:xfrm>
            <a:off x="7724774" y="4610956"/>
            <a:ext cx="811172" cy="38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1500"/>
              </a:lnSpc>
              <a:defRPr sz="1300"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종합</a:t>
            </a:r>
          </a:p>
          <a:p>
            <a:pPr algn="ctr">
              <a:lnSpc>
                <a:spcPts val="1500"/>
              </a:lnSpc>
              <a:defRPr sz="1300"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리포트</a:t>
            </a:r>
          </a:p>
        </p:txBody>
      </p:sp>
      <p:sp>
        <p:nvSpPr>
          <p:cNvPr id="63" name="Text 9"/>
          <p:cNvSpPr txBox="1"/>
          <p:nvPr/>
        </p:nvSpPr>
        <p:spPr>
          <a:xfrm>
            <a:off x="6810374" y="4610956"/>
            <a:ext cx="811172" cy="38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1500"/>
              </a:lnSpc>
              <a:defRPr sz="1300"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일기</a:t>
            </a:r>
          </a:p>
          <a:p>
            <a:pPr algn="ctr">
              <a:lnSpc>
                <a:spcPts val="1500"/>
              </a:lnSpc>
              <a:defRPr sz="1300"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내용 분석</a:t>
            </a:r>
          </a:p>
        </p:txBody>
      </p:sp>
      <p:sp>
        <p:nvSpPr>
          <p:cNvPr id="64" name="Text 10"/>
          <p:cNvSpPr txBox="1"/>
          <p:nvPr/>
        </p:nvSpPr>
        <p:spPr>
          <a:xfrm>
            <a:off x="8582025" y="4610956"/>
            <a:ext cx="982953" cy="38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500"/>
              </a:lnSpc>
              <a:defRPr sz="1300"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감정 분석 및 콘텐츠 추천</a:t>
            </a:r>
          </a:p>
        </p:txBody>
      </p:sp>
      <p:sp>
        <p:nvSpPr>
          <p:cNvPr id="65" name="Quddy"/>
          <p:cNvSpPr txBox="1"/>
          <p:nvPr/>
        </p:nvSpPr>
        <p:spPr>
          <a:xfrm>
            <a:off x="1285875" y="5793672"/>
            <a:ext cx="80621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900"/>
              </a:lnSpc>
              <a:defRPr sz="700">
                <a:latin typeface="EF_hyunydororong Regular"/>
                <a:ea typeface="EF_hyunydororong Regular"/>
                <a:cs typeface="EF_hyunydororong Regular"/>
                <a:sym typeface="EF_hyunydororong Regular"/>
              </a:defRPr>
            </a:lvl1pPr>
          </a:lstStyle>
          <a:p>
            <a:pPr/>
            <a:r>
              <a:t>Quddy</a:t>
            </a:r>
          </a:p>
        </p:txBody>
      </p:sp>
      <p:sp>
        <p:nvSpPr>
          <p:cNvPr id="66" name="Text 12"/>
          <p:cNvSpPr txBox="1"/>
          <p:nvPr/>
        </p:nvSpPr>
        <p:spPr>
          <a:xfrm>
            <a:off x="2038350" y="5364903"/>
            <a:ext cx="1145196" cy="3652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4900"/>
              </a:lnSpc>
              <a:defRPr sz="2300">
                <a:solidFill>
                  <a:srgbClr val="AC7544"/>
                </a:solidFill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pPr>
            <a:r>
              <a:t>쿼디</a:t>
            </a:r>
          </a:p>
          <a:p>
            <a:pPr algn="ctr">
              <a:lnSpc>
                <a:spcPts val="4900"/>
              </a:lnSpc>
              <a:defRPr sz="2300">
                <a:solidFill>
                  <a:srgbClr val="AC7544"/>
                </a:solidFill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pPr>
            <a:r>
              <a:rPr sz="13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꼬박일기</a:t>
            </a:r>
            <a:endParaRPr sz="13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  <a:p>
            <a:pPr algn="ctr">
              <a:lnSpc>
                <a:spcPts val="4900"/>
              </a:lnSpc>
              <a:defRPr sz="2300">
                <a:solidFill>
                  <a:srgbClr val="AC7544"/>
                </a:solidFill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pPr>
            <a:r>
              <a:rPr sz="13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하루콩</a:t>
            </a:r>
            <a:endParaRPr sz="13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  <a:p>
            <a:pPr algn="ctr">
              <a:lnSpc>
                <a:spcPts val="4900"/>
              </a:lnSpc>
              <a:defRPr sz="2300">
                <a:solidFill>
                  <a:srgbClr val="AC7544"/>
                </a:solidFill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pPr>
            <a:r>
              <a:rPr sz="13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마인디</a:t>
            </a:r>
            <a:endParaRPr sz="13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  <a:p>
            <a:pPr algn="ctr">
              <a:lnSpc>
                <a:spcPts val="4900"/>
              </a:lnSpc>
              <a:defRPr sz="2300">
                <a:solidFill>
                  <a:srgbClr val="AC7544"/>
                </a:solidFill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pPr>
            <a:r>
              <a:rPr sz="13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필리폴리</a:t>
            </a:r>
            <a:endParaRPr sz="13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  <a:p>
            <a:pPr algn="ctr">
              <a:lnSpc>
                <a:spcPts val="4900"/>
              </a:lnSpc>
              <a:defRPr sz="2300">
                <a:solidFill>
                  <a:srgbClr val="AC7544"/>
                </a:solidFill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pPr>
            <a:r>
              <a:rPr sz="13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특허출원품</a:t>
            </a:r>
          </a:p>
        </p:txBody>
      </p:sp>
      <p:sp>
        <p:nvSpPr>
          <p:cNvPr id="67" name="O O O O O"/>
          <p:cNvSpPr txBox="1"/>
          <p:nvPr/>
        </p:nvSpPr>
        <p:spPr>
          <a:xfrm>
            <a:off x="3286125" y="5343525"/>
            <a:ext cx="704850" cy="371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100">
                <a:solidFill>
                  <a:srgbClr val="000000"/>
                </a:solidFill>
                <a:latin typeface="SUITE Medium"/>
                <a:ea typeface="SUITE Medium"/>
                <a:cs typeface="SUITE Medium"/>
                <a:sym typeface="SUITE Medium"/>
              </a:rPr>
              <a:t>O</a:t>
            </a:r>
            <a:endParaRPr sz="1100">
              <a:solidFill>
                <a:srgbClr val="000000"/>
              </a:solidFill>
              <a:latin typeface="SUITE Medium"/>
              <a:ea typeface="SUITE Medium"/>
              <a:cs typeface="SUITE Medium"/>
              <a:sym typeface="SUITE Medium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100">
                <a:solidFill>
                  <a:srgbClr val="000000"/>
                </a:solidFill>
                <a:latin typeface="SUITE Medium"/>
                <a:ea typeface="SUITE Medium"/>
                <a:cs typeface="SUITE Medium"/>
                <a:sym typeface="SUITE Medium"/>
              </a:rPr>
              <a:t>O</a:t>
            </a:r>
            <a:endParaRPr sz="1100">
              <a:solidFill>
                <a:srgbClr val="000000"/>
              </a:solidFill>
              <a:latin typeface="SUITE Medium"/>
              <a:ea typeface="SUITE Medium"/>
              <a:cs typeface="SUITE Medium"/>
              <a:sym typeface="SUITE Medium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100">
                <a:solidFill>
                  <a:srgbClr val="000000"/>
                </a:solidFill>
                <a:latin typeface="SUITE Medium"/>
                <a:ea typeface="SUITE Medium"/>
                <a:cs typeface="SUITE Medium"/>
                <a:sym typeface="SUITE Medium"/>
              </a:rPr>
              <a:t>O</a:t>
            </a:r>
            <a:endParaRPr sz="1100">
              <a:solidFill>
                <a:srgbClr val="000000"/>
              </a:solidFill>
              <a:latin typeface="SUITE Medium"/>
              <a:ea typeface="SUITE Medium"/>
              <a:cs typeface="SUITE Medium"/>
              <a:sym typeface="SUITE Medium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100">
                <a:solidFill>
                  <a:srgbClr val="000000"/>
                </a:solidFill>
                <a:latin typeface="SUITE Medium"/>
                <a:ea typeface="SUITE Medium"/>
                <a:cs typeface="SUITE Medium"/>
                <a:sym typeface="SUITE Medium"/>
              </a:rPr>
              <a:t>O</a:t>
            </a:r>
            <a:endParaRPr sz="1100">
              <a:solidFill>
                <a:srgbClr val="000000"/>
              </a:solidFill>
              <a:latin typeface="SUITE Medium"/>
              <a:ea typeface="SUITE Medium"/>
              <a:cs typeface="SUITE Medium"/>
              <a:sym typeface="SUITE Medium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100">
                <a:solidFill>
                  <a:srgbClr val="000000"/>
                </a:solidFill>
                <a:latin typeface="SUITE Medium"/>
                <a:ea typeface="SUITE Medium"/>
                <a:cs typeface="SUITE Medium"/>
                <a:sym typeface="SUITE Medium"/>
              </a:rPr>
              <a:t>O</a:t>
            </a:r>
          </a:p>
        </p:txBody>
      </p:sp>
      <p:sp>
        <p:nvSpPr>
          <p:cNvPr id="68" name="O O O O O X"/>
          <p:cNvSpPr txBox="1"/>
          <p:nvPr/>
        </p:nvSpPr>
        <p:spPr>
          <a:xfrm>
            <a:off x="5048250" y="5343525"/>
            <a:ext cx="704850" cy="3716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t>O</a:t>
            </a: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Medium"/>
                <a:ea typeface="SUITE Medium"/>
                <a:cs typeface="SUITE Medium"/>
                <a:sym typeface="SUITE Medium"/>
              </a:rPr>
              <a:t>O</a:t>
            </a:r>
            <a:endParaRPr sz="1000">
              <a:solidFill>
                <a:srgbClr val="000000"/>
              </a:solidFill>
              <a:latin typeface="SUITE Medium"/>
              <a:ea typeface="SUITE Medium"/>
              <a:cs typeface="SUITE Medium"/>
              <a:sym typeface="SUITE Medium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Medium"/>
                <a:ea typeface="SUITE Medium"/>
                <a:cs typeface="SUITE Medium"/>
                <a:sym typeface="SUITE Medium"/>
              </a:rPr>
              <a:t>O</a:t>
            </a:r>
            <a:endParaRPr sz="1000">
              <a:solidFill>
                <a:srgbClr val="000000"/>
              </a:solidFill>
              <a:latin typeface="SUITE Medium"/>
              <a:ea typeface="SUITE Medium"/>
              <a:cs typeface="SUITE Medium"/>
              <a:sym typeface="SUITE Medium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Medium"/>
                <a:ea typeface="SUITE Medium"/>
                <a:cs typeface="SUITE Medium"/>
                <a:sym typeface="SUITE Medium"/>
              </a:rPr>
              <a:t>O</a:t>
            </a:r>
            <a:endParaRPr sz="1000">
              <a:solidFill>
                <a:srgbClr val="000000"/>
              </a:solidFill>
              <a:latin typeface="SUITE Medium"/>
              <a:ea typeface="SUITE Medium"/>
              <a:cs typeface="SUITE Medium"/>
              <a:sym typeface="SUITE Medium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Medium"/>
                <a:ea typeface="SUITE Medium"/>
                <a:cs typeface="SUITE Medium"/>
                <a:sym typeface="SUITE Medium"/>
              </a:rPr>
              <a:t>O</a:t>
            </a:r>
            <a:endParaRPr sz="1000">
              <a:solidFill>
                <a:srgbClr val="000000"/>
              </a:solidFill>
              <a:latin typeface="SUITE Medium"/>
              <a:ea typeface="SUITE Medium"/>
              <a:cs typeface="SUITE Medium"/>
              <a:sym typeface="SUITE Medium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Medium"/>
                <a:ea typeface="SUITE Medium"/>
                <a:cs typeface="SUITE Medium"/>
                <a:sym typeface="SUITE Medium"/>
              </a:rPr>
              <a:t>X</a:t>
            </a:r>
          </a:p>
        </p:txBody>
      </p:sp>
      <p:sp>
        <p:nvSpPr>
          <p:cNvPr id="69" name="O O O O X X"/>
          <p:cNvSpPr txBox="1"/>
          <p:nvPr/>
        </p:nvSpPr>
        <p:spPr>
          <a:xfrm>
            <a:off x="4143375" y="5343525"/>
            <a:ext cx="704850" cy="3716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t>O</a:t>
            </a: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Medium"/>
                <a:ea typeface="SUITE Medium"/>
                <a:cs typeface="SUITE Medium"/>
                <a:sym typeface="SUITE Medium"/>
              </a:rPr>
              <a:t>O</a:t>
            </a:r>
            <a:endParaRPr sz="1000">
              <a:solidFill>
                <a:srgbClr val="000000"/>
              </a:solidFill>
              <a:latin typeface="SUITE Medium"/>
              <a:ea typeface="SUITE Medium"/>
              <a:cs typeface="SUITE Medium"/>
              <a:sym typeface="SUITE Medium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Medium"/>
                <a:ea typeface="SUITE Medium"/>
                <a:cs typeface="SUITE Medium"/>
                <a:sym typeface="SUITE Medium"/>
              </a:rPr>
              <a:t>O</a:t>
            </a:r>
            <a:endParaRPr sz="1000">
              <a:solidFill>
                <a:srgbClr val="000000"/>
              </a:solidFill>
              <a:latin typeface="SUITE Medium"/>
              <a:ea typeface="SUITE Medium"/>
              <a:cs typeface="SUITE Medium"/>
              <a:sym typeface="SUITE Medium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Medium"/>
                <a:ea typeface="SUITE Medium"/>
                <a:cs typeface="SUITE Medium"/>
                <a:sym typeface="SUITE Medium"/>
              </a:rPr>
              <a:t>O</a:t>
            </a:r>
            <a:endParaRPr sz="1000">
              <a:solidFill>
                <a:srgbClr val="000000"/>
              </a:solidFill>
              <a:latin typeface="SUITE Medium"/>
              <a:ea typeface="SUITE Medium"/>
              <a:cs typeface="SUITE Medium"/>
              <a:sym typeface="SUITE Medium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Medium"/>
                <a:ea typeface="SUITE Medium"/>
                <a:cs typeface="SUITE Medium"/>
                <a:sym typeface="SUITE Medium"/>
              </a:rPr>
              <a:t>X</a:t>
            </a:r>
            <a:endParaRPr sz="1000">
              <a:solidFill>
                <a:srgbClr val="000000"/>
              </a:solidFill>
              <a:latin typeface="SUITE Medium"/>
              <a:ea typeface="SUITE Medium"/>
              <a:cs typeface="SUITE Medium"/>
              <a:sym typeface="SUITE Medium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Medium"/>
                <a:ea typeface="SUITE Medium"/>
                <a:cs typeface="SUITE Medium"/>
                <a:sym typeface="SUITE Medium"/>
              </a:rPr>
              <a:t>X</a:t>
            </a:r>
          </a:p>
        </p:txBody>
      </p:sp>
      <p:sp>
        <p:nvSpPr>
          <p:cNvPr id="70" name="O X O O X X"/>
          <p:cNvSpPr txBox="1"/>
          <p:nvPr/>
        </p:nvSpPr>
        <p:spPr>
          <a:xfrm>
            <a:off x="5943600" y="5343525"/>
            <a:ext cx="704850" cy="3716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t>O</a:t>
            </a: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X</a:t>
            </a:r>
            <a:endParaRPr sz="10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O</a:t>
            </a:r>
            <a:endParaRPr sz="10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O</a:t>
            </a:r>
            <a:endParaRPr sz="10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X</a:t>
            </a:r>
            <a:endParaRPr sz="10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X</a:t>
            </a:r>
          </a:p>
        </p:txBody>
      </p:sp>
      <p:sp>
        <p:nvSpPr>
          <p:cNvPr id="71" name="O X X O X X"/>
          <p:cNvSpPr txBox="1"/>
          <p:nvPr/>
        </p:nvSpPr>
        <p:spPr>
          <a:xfrm>
            <a:off x="6867525" y="5343525"/>
            <a:ext cx="704850" cy="435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t>O</a:t>
            </a: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X</a:t>
            </a:r>
            <a:endParaRPr sz="10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X</a:t>
            </a:r>
            <a:endParaRPr sz="10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O</a:t>
            </a:r>
            <a:endParaRPr sz="10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X</a:t>
            </a:r>
            <a:endParaRPr sz="10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X</a:t>
            </a:r>
            <a:endParaRPr sz="10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</p:txBody>
      </p:sp>
      <p:sp>
        <p:nvSpPr>
          <p:cNvPr id="72" name="O X O X O X"/>
          <p:cNvSpPr txBox="1"/>
          <p:nvPr/>
        </p:nvSpPr>
        <p:spPr>
          <a:xfrm>
            <a:off x="7781925" y="5343525"/>
            <a:ext cx="704850" cy="435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t>O</a:t>
            </a: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X</a:t>
            </a:r>
            <a:endParaRPr sz="10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O</a:t>
            </a:r>
            <a:endParaRPr sz="10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X</a:t>
            </a:r>
            <a:endParaRPr sz="10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O</a:t>
            </a:r>
            <a:endParaRPr sz="10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X</a:t>
            </a:r>
            <a:endParaRPr sz="10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</p:txBody>
      </p:sp>
      <p:sp>
        <p:nvSpPr>
          <p:cNvPr id="73" name="O X X X O"/>
          <p:cNvSpPr txBox="1"/>
          <p:nvPr/>
        </p:nvSpPr>
        <p:spPr>
          <a:xfrm>
            <a:off x="8715375" y="5343525"/>
            <a:ext cx="714375" cy="3716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t>O</a:t>
            </a: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X</a:t>
            </a:r>
            <a:endParaRPr sz="10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X</a:t>
            </a:r>
            <a:endParaRPr sz="10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X</a:t>
            </a:r>
            <a:endParaRPr sz="10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endParaRPr sz="10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O</a:t>
            </a:r>
          </a:p>
        </p:txBody>
      </p:sp>
      <p:sp>
        <p:nvSpPr>
          <p:cNvPr id="74" name="Text 20"/>
          <p:cNvSpPr txBox="1"/>
          <p:nvPr/>
        </p:nvSpPr>
        <p:spPr>
          <a:xfrm>
            <a:off x="3181350" y="5403088"/>
            <a:ext cx="914400" cy="547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5000"/>
              </a:lnSpc>
              <a:defRPr sz="1200"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하루에 여러번</a:t>
            </a:r>
          </a:p>
        </p:txBody>
      </p:sp>
      <p:sp>
        <p:nvSpPr>
          <p:cNvPr id="75" name="Text 21"/>
          <p:cNvSpPr txBox="1"/>
          <p:nvPr/>
        </p:nvSpPr>
        <p:spPr>
          <a:xfrm>
            <a:off x="9705974" y="4610100"/>
            <a:ext cx="982982" cy="385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1500"/>
              </a:lnSpc>
              <a:defRPr sz="1300"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감정 바이오</a:t>
            </a:r>
          </a:p>
          <a:p>
            <a:pPr algn="ctr">
              <a:lnSpc>
                <a:spcPts val="1500"/>
              </a:lnSpc>
              <a:defRPr sz="1300"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리듬 분석</a:t>
            </a:r>
          </a:p>
        </p:txBody>
      </p:sp>
      <p:sp>
        <p:nvSpPr>
          <p:cNvPr id="76" name="Text 22"/>
          <p:cNvSpPr txBox="1"/>
          <p:nvPr/>
        </p:nvSpPr>
        <p:spPr>
          <a:xfrm>
            <a:off x="10725149" y="4610100"/>
            <a:ext cx="982982" cy="385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1500"/>
              </a:lnSpc>
              <a:defRPr sz="1300"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개인 맞춤형</a:t>
            </a:r>
          </a:p>
          <a:p>
            <a:pPr algn="ctr">
              <a:lnSpc>
                <a:spcPts val="1500"/>
              </a:lnSpc>
              <a:defRPr sz="1300"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조언 제공</a:t>
            </a:r>
          </a:p>
        </p:txBody>
      </p:sp>
      <p:sp>
        <p:nvSpPr>
          <p:cNvPr id="77" name="O X X X X X"/>
          <p:cNvSpPr txBox="1"/>
          <p:nvPr/>
        </p:nvSpPr>
        <p:spPr>
          <a:xfrm>
            <a:off x="9848850" y="5353050"/>
            <a:ext cx="704850" cy="435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t>O</a:t>
            </a: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X</a:t>
            </a:r>
            <a:endParaRPr sz="10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X</a:t>
            </a:r>
            <a:endParaRPr sz="10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X</a:t>
            </a:r>
            <a:endParaRPr sz="10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X</a:t>
            </a:r>
            <a:endParaRPr sz="10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X</a:t>
            </a:r>
            <a:endParaRPr sz="10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</p:txBody>
      </p:sp>
      <p:sp>
        <p:nvSpPr>
          <p:cNvPr id="78" name="O X X X X X"/>
          <p:cNvSpPr txBox="1"/>
          <p:nvPr/>
        </p:nvSpPr>
        <p:spPr>
          <a:xfrm>
            <a:off x="10868025" y="5353050"/>
            <a:ext cx="704850" cy="435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t>O</a:t>
            </a: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X</a:t>
            </a:r>
            <a:endParaRPr sz="10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X</a:t>
            </a:r>
            <a:endParaRPr sz="10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X</a:t>
            </a:r>
            <a:endParaRPr sz="10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X</a:t>
            </a:r>
            <a:endParaRPr sz="10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  <a:p>
            <a:pPr algn="ctr">
              <a:lnSpc>
                <a:spcPts val="5000"/>
              </a:lnSpc>
              <a:defRPr sz="1500">
                <a:solidFill>
                  <a:srgbClr val="AC7544"/>
                </a:solidFill>
                <a:latin typeface="SUITE Heavy"/>
                <a:ea typeface="SUITE Heavy"/>
                <a:cs typeface="SUITE Heavy"/>
                <a:sym typeface="SUITE Heavy"/>
              </a:defRPr>
            </a:pPr>
            <a:r>
              <a:rPr sz="1000">
                <a:solidFill>
                  <a:srgbClr val="000000"/>
                </a:solidFill>
                <a:latin typeface="SUITE Regular"/>
                <a:ea typeface="SUITE Regular"/>
                <a:cs typeface="SUITE Regular"/>
                <a:sym typeface="SUITE Regular"/>
              </a:rPr>
              <a:t>X</a:t>
            </a:r>
            <a:endParaRPr sz="1000">
              <a:solidFill>
                <a:srgbClr val="000000"/>
              </a:solidFill>
              <a:latin typeface="SUITE Regular"/>
              <a:ea typeface="SUITE Regular"/>
              <a:cs typeface="SUITE Regular"/>
              <a:sym typeface="SUITE Regular"/>
            </a:endParaRPr>
          </a:p>
        </p:txBody>
      </p:sp>
      <p:sp>
        <p:nvSpPr>
          <p:cNvPr id="79" name="Text 25"/>
          <p:cNvSpPr txBox="1"/>
          <p:nvPr/>
        </p:nvSpPr>
        <p:spPr>
          <a:xfrm>
            <a:off x="12963525" y="4392766"/>
            <a:ext cx="2390775" cy="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600"/>
              </a:lnSpc>
              <a:defRPr b="1" sz="2100">
                <a:solidFill>
                  <a:srgbClr val="AC7544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선행 서비스의 한계점</a:t>
            </a:r>
          </a:p>
        </p:txBody>
      </p:sp>
      <p:sp>
        <p:nvSpPr>
          <p:cNvPr id="80" name="Text 26"/>
          <p:cNvSpPr txBox="1"/>
          <p:nvPr/>
        </p:nvSpPr>
        <p:spPr>
          <a:xfrm>
            <a:off x="13077825" y="5775757"/>
            <a:ext cx="381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1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감정 기록의 수동성</a:t>
            </a:r>
          </a:p>
        </p:txBody>
      </p:sp>
      <p:sp>
        <p:nvSpPr>
          <p:cNvPr id="81" name="Text 27"/>
          <p:cNvSpPr txBox="1"/>
          <p:nvPr/>
        </p:nvSpPr>
        <p:spPr>
          <a:xfrm>
            <a:off x="13077825" y="7099733"/>
            <a:ext cx="381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1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기록 이후 활용 부족</a:t>
            </a:r>
          </a:p>
        </p:txBody>
      </p:sp>
      <p:sp>
        <p:nvSpPr>
          <p:cNvPr id="82" name="Text 28"/>
          <p:cNvSpPr txBox="1"/>
          <p:nvPr/>
        </p:nvSpPr>
        <p:spPr>
          <a:xfrm>
            <a:off x="13077825" y="8423708"/>
            <a:ext cx="381000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21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단일화된 기능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EE3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roup 2609519" descr="Group 26095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20175" y="3181349"/>
            <a:ext cx="238109" cy="238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Ellipse 950" descr="Ellipse 95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0175" y="1905000"/>
            <a:ext cx="7867650" cy="7143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Group 2609520" descr="Group 26095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05125" y="3219451"/>
            <a:ext cx="12468225" cy="3829055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Overview"/>
          <p:cNvSpPr txBox="1"/>
          <p:nvPr/>
        </p:nvSpPr>
        <p:spPr>
          <a:xfrm>
            <a:off x="5419725" y="912368"/>
            <a:ext cx="7439025" cy="346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700"/>
              </a:lnSpc>
              <a:defRPr sz="2200"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Overview</a:t>
            </a:r>
          </a:p>
        </p:txBody>
      </p:sp>
      <p:sp>
        <p:nvSpPr>
          <p:cNvPr id="88" name="Text 1"/>
          <p:cNvSpPr txBox="1"/>
          <p:nvPr/>
        </p:nvSpPr>
        <p:spPr>
          <a:xfrm>
            <a:off x="5429250" y="1609725"/>
            <a:ext cx="7439025" cy="464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600"/>
              </a:lnSpc>
              <a:defRPr sz="3000">
                <a:solidFill>
                  <a:srgbClr val="926E4B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pPr>
            <a:r>
              <a:t>일기를 </a:t>
            </a:r>
            <a:r>
              <a:rPr>
                <a:solidFill>
                  <a:srgbClr val="4B331E"/>
                </a:solidFill>
              </a:rPr>
              <a:t>쿼디</a:t>
            </a:r>
            <a:r>
              <a:t>랑 ! 감정을 </a:t>
            </a:r>
            <a:r>
              <a:rPr>
                <a:solidFill>
                  <a:srgbClr val="4B331E"/>
                </a:solidFill>
              </a:rPr>
              <a:t>쿼디</a:t>
            </a:r>
            <a:r>
              <a:t>로 ! 고민을 </a:t>
            </a:r>
            <a:r>
              <a:rPr>
                <a:solidFill>
                  <a:srgbClr val="4B331E"/>
                </a:solidFill>
              </a:rPr>
              <a:t>쿼디</a:t>
            </a:r>
            <a:r>
              <a:t>에게 !</a:t>
            </a:r>
          </a:p>
        </p:txBody>
      </p:sp>
      <p:sp>
        <p:nvSpPr>
          <p:cNvPr id="89" name="default_name"/>
          <p:cNvSpPr txBox="1"/>
          <p:nvPr/>
        </p:nvSpPr>
        <p:spPr>
          <a:xfrm rot="19468110">
            <a:off x="6296025" y="5671409"/>
            <a:ext cx="366893" cy="364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900"/>
              </a:lnSpc>
              <a:defRPr sz="2400">
                <a:solidFill>
                  <a:srgbClr val="000000">
                    <a:alpha val="80000"/>
                  </a:srgbClr>
                </a:solidFill>
                <a:latin typeface="Ownglyph meetme Regular"/>
                <a:ea typeface="Ownglyph meetme Regular"/>
                <a:cs typeface="Ownglyph meetme Regular"/>
                <a:sym typeface="Ownglyph meetme Regular"/>
              </a:defRPr>
            </a:lvl1pPr>
          </a:lstStyle>
          <a:p>
            <a:pPr/>
            <a:r>
              <a:t>?!</a:t>
            </a:r>
          </a:p>
        </p:txBody>
      </p:sp>
      <p:sp>
        <p:nvSpPr>
          <p:cNvPr id="90" name="Q"/>
          <p:cNvSpPr txBox="1"/>
          <p:nvPr/>
        </p:nvSpPr>
        <p:spPr>
          <a:xfrm>
            <a:off x="9221892" y="6379690"/>
            <a:ext cx="123873" cy="223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800"/>
              </a:lnSpc>
              <a:defRPr sz="1400">
                <a:solidFill>
                  <a:srgbClr val="231815"/>
                </a:solidFill>
                <a:latin typeface="Ownglyph meetme Regular"/>
                <a:ea typeface="Ownglyph meetme Regular"/>
                <a:cs typeface="Ownglyph meetme Regular"/>
                <a:sym typeface="Ownglyph meetme Regular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91" name="Text 4"/>
          <p:cNvSpPr txBox="1"/>
          <p:nvPr/>
        </p:nvSpPr>
        <p:spPr>
          <a:xfrm>
            <a:off x="12220575" y="5332531"/>
            <a:ext cx="2943225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300"/>
              </a:lnSpc>
              <a:defRPr sz="19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내 감정, 제대로 정리되고 있는 걸까?</a:t>
            </a:r>
          </a:p>
        </p:txBody>
      </p:sp>
      <p:sp>
        <p:nvSpPr>
          <p:cNvPr id="92" name="Text 5"/>
          <p:cNvSpPr txBox="1"/>
          <p:nvPr/>
        </p:nvSpPr>
        <p:spPr>
          <a:xfrm>
            <a:off x="3143250" y="5342056"/>
            <a:ext cx="3409950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300"/>
              </a:lnSpc>
              <a:defRPr sz="19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피드백이나 위로가 조금 더 있었으면 좋겠어.</a:t>
            </a:r>
          </a:p>
        </p:txBody>
      </p:sp>
      <p:sp>
        <p:nvSpPr>
          <p:cNvPr id="93" name="Text 6"/>
          <p:cNvSpPr txBox="1"/>
          <p:nvPr/>
        </p:nvSpPr>
        <p:spPr>
          <a:xfrm>
            <a:off x="11134725" y="4474676"/>
            <a:ext cx="2324100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300"/>
              </a:lnSpc>
              <a:defRPr sz="19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매번 일기 쓰는 게 부담스러워.</a:t>
            </a:r>
          </a:p>
        </p:txBody>
      </p:sp>
      <p:sp>
        <p:nvSpPr>
          <p:cNvPr id="94" name="Text 7"/>
          <p:cNvSpPr txBox="1"/>
          <p:nvPr/>
        </p:nvSpPr>
        <p:spPr>
          <a:xfrm>
            <a:off x="4200525" y="4474676"/>
            <a:ext cx="2876550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300"/>
              </a:lnSpc>
              <a:defRPr sz="19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감정만 적고 끝나니까 뭔가 아쉬워...</a:t>
            </a:r>
          </a:p>
        </p:txBody>
      </p:sp>
      <p:sp>
        <p:nvSpPr>
          <p:cNvPr id="95" name="Text 8"/>
          <p:cNvSpPr txBox="1"/>
          <p:nvPr/>
        </p:nvSpPr>
        <p:spPr>
          <a:xfrm>
            <a:off x="11153775" y="3616821"/>
            <a:ext cx="2847975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300"/>
              </a:lnSpc>
              <a:defRPr sz="19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쓰긴 썼는데.. 제대로 위로받고 있나?</a:t>
            </a:r>
          </a:p>
        </p:txBody>
      </p:sp>
      <p:sp>
        <p:nvSpPr>
          <p:cNvPr id="96" name="Text 9"/>
          <p:cNvSpPr txBox="1"/>
          <p:nvPr/>
        </p:nvSpPr>
        <p:spPr>
          <a:xfrm>
            <a:off x="4791075" y="3597771"/>
            <a:ext cx="2800350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300"/>
              </a:lnSpc>
              <a:defRPr sz="19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어제 감정이 어땠는지도 기억 안 나.</a:t>
            </a:r>
          </a:p>
        </p:txBody>
      </p:sp>
      <p:sp>
        <p:nvSpPr>
          <p:cNvPr id="97" name="Text 10"/>
          <p:cNvSpPr txBox="1"/>
          <p:nvPr/>
        </p:nvSpPr>
        <p:spPr>
          <a:xfrm>
            <a:off x="5029200" y="7943850"/>
            <a:ext cx="8420100" cy="272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100"/>
              </a:lnSpc>
              <a:defRPr>
                <a:solidFill>
                  <a:srgbClr val="4B331E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쿼디는 감정이 마음 속에 쌓이지 않도록,</a:t>
            </a:r>
            <a:r>
              <a:rPr>
                <a:latin typeface="SUITE ExtraBold"/>
                <a:ea typeface="SUITE ExtraBold"/>
                <a:cs typeface="SUITE ExtraBold"/>
                <a:sym typeface="SUITE ExtraBold"/>
              </a:rPr>
              <a:t> 하루의 감정을 틈틈이 가볍게 기록</a:t>
            </a:r>
            <a:r>
              <a:t>할 수 있게 도와줘요.</a:t>
            </a:r>
          </a:p>
        </p:txBody>
      </p:sp>
      <p:sp>
        <p:nvSpPr>
          <p:cNvPr id="98" name="Text 11"/>
          <p:cNvSpPr txBox="1"/>
          <p:nvPr/>
        </p:nvSpPr>
        <p:spPr>
          <a:xfrm rot="21595867">
            <a:off x="5029186" y="8372475"/>
            <a:ext cx="8414107" cy="272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100"/>
              </a:lnSpc>
              <a:defRPr>
                <a:solidFill>
                  <a:srgbClr val="4B331E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그렇게 남겨진 마음은 쿼디가 대신 </a:t>
            </a:r>
            <a:r>
              <a:rPr>
                <a:latin typeface="SUITE ExtraBold"/>
                <a:ea typeface="SUITE ExtraBold"/>
                <a:cs typeface="SUITE ExtraBold"/>
                <a:sym typeface="SUITE ExtraBold"/>
              </a:rPr>
              <a:t>읽고, 공감하며, 지금의 감정에 꼭 맞는 콘텐츠</a:t>
            </a:r>
            <a:r>
              <a:t>를 건네줍니다.</a:t>
            </a:r>
          </a:p>
        </p:txBody>
      </p:sp>
      <p:sp>
        <p:nvSpPr>
          <p:cNvPr id="99" name="Text 12"/>
          <p:cNvSpPr txBox="1"/>
          <p:nvPr/>
        </p:nvSpPr>
        <p:spPr>
          <a:xfrm>
            <a:off x="4352925" y="9144486"/>
            <a:ext cx="9677400" cy="272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100"/>
              </a:lnSpc>
              <a:defRPr>
                <a:solidFill>
                  <a:srgbClr val="4B331E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이제는 일기를 쓰는 것만으로도 스스로의 감정을 이해하고, 더 나은 하루를 위한 방향을 발견할 수 있을 거에요!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916F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Frame 1171281109" descr="Frame 117128110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950" y="4097246"/>
            <a:ext cx="3971925" cy="466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Rectangle 2943" descr="Rectangle 294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787" y="3752850"/>
            <a:ext cx="3971926" cy="923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Frame 1171281110" descr="Frame 11712811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10534" y="4097246"/>
            <a:ext cx="3971926" cy="466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Rectangle 2944" descr="Rectangle 294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07371" y="3752850"/>
            <a:ext cx="3971926" cy="923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Frame 1171281109" descr="Frame 117128110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478119" y="4097246"/>
            <a:ext cx="3971926" cy="466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Rectangle 2944" descr="Rectangle 294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474957" y="3752850"/>
            <a:ext cx="3971926" cy="923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Frame 1171281111" descr="Frame 1171281111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3752574" y="4097246"/>
            <a:ext cx="3971926" cy="466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Rectangle 2945" descr="Rectangle 294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3749411" y="3752850"/>
            <a:ext cx="3971926" cy="923925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Point of Differentation"/>
          <p:cNvSpPr txBox="1"/>
          <p:nvPr/>
        </p:nvSpPr>
        <p:spPr>
          <a:xfrm>
            <a:off x="1171575" y="950468"/>
            <a:ext cx="13182600" cy="346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F7F3EF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Point of Differentation</a:t>
            </a:r>
          </a:p>
        </p:txBody>
      </p:sp>
      <p:sp>
        <p:nvSpPr>
          <p:cNvPr id="110" name="Quddy"/>
          <p:cNvSpPr txBox="1"/>
          <p:nvPr/>
        </p:nvSpPr>
        <p:spPr>
          <a:xfrm>
            <a:off x="1171575" y="1647825"/>
            <a:ext cx="13049250" cy="62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200"/>
              </a:lnSpc>
              <a:defRPr sz="3000">
                <a:solidFill>
                  <a:srgbClr val="F7F3EF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일기 기반 감정 흐름 시각화 및 감정 기반 조언 / 콘텐츠 큐레이션 서비스 ‘Quddy 쿼디'</a:t>
            </a:r>
          </a:p>
        </p:txBody>
      </p:sp>
      <p:sp>
        <p:nvSpPr>
          <p:cNvPr id="111" name="Text 2"/>
          <p:cNvSpPr txBox="1"/>
          <p:nvPr/>
        </p:nvSpPr>
        <p:spPr>
          <a:xfrm>
            <a:off x="1057274" y="5256252"/>
            <a:ext cx="3364619" cy="346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700"/>
              </a:lnSpc>
              <a:defRPr sz="22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시시각각 기록하는 일기</a:t>
            </a:r>
          </a:p>
        </p:txBody>
      </p:sp>
      <p:sp>
        <p:nvSpPr>
          <p:cNvPr id="112" name="Text 3"/>
          <p:cNvSpPr txBox="1"/>
          <p:nvPr/>
        </p:nvSpPr>
        <p:spPr>
          <a:xfrm>
            <a:off x="1057274" y="5839322"/>
            <a:ext cx="3364619" cy="689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lnSpc>
                <a:spcPts val="1800"/>
              </a:lnSpc>
              <a:defRPr sz="1500">
                <a:solidFill>
                  <a:srgbClr val="4B331E">
                    <a:alpha val="60000"/>
                  </a:srgbClr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하루에 짧게 여러 번 작성하는 일기와 </a:t>
            </a:r>
          </a:p>
          <a:p>
            <a:pPr algn="ctr">
              <a:lnSpc>
                <a:spcPts val="1800"/>
              </a:lnSpc>
              <a:defRPr sz="1500">
                <a:solidFill>
                  <a:srgbClr val="4B331E">
                    <a:alpha val="60000"/>
                  </a:srgbClr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일기 가이드라인 제공을 통해 사용자의 </a:t>
            </a:r>
          </a:p>
          <a:p>
            <a:pPr algn="ctr">
              <a:lnSpc>
                <a:spcPts val="1800"/>
              </a:lnSpc>
              <a:defRPr sz="1500">
                <a:solidFill>
                  <a:srgbClr val="4B331E">
                    <a:alpha val="60000"/>
                  </a:srgbClr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접근성을 확대하고자 해요.</a:t>
            </a:r>
          </a:p>
        </p:txBody>
      </p:sp>
      <p:sp>
        <p:nvSpPr>
          <p:cNvPr id="113" name="Text 4"/>
          <p:cNvSpPr txBox="1"/>
          <p:nvPr/>
        </p:nvSpPr>
        <p:spPr>
          <a:xfrm>
            <a:off x="7953375" y="7659101"/>
            <a:ext cx="26772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500"/>
              </a:lnSpc>
              <a:defRPr sz="400">
                <a:latin typeface="Ownglyph meetme Regular"/>
                <a:ea typeface="Ownglyph meetme Regular"/>
                <a:cs typeface="Ownglyph meetme Regular"/>
                <a:sym typeface="Ownglyph meetme Regular"/>
              </a:defRPr>
            </a:lvl1pPr>
          </a:lstStyle>
          <a:p>
            <a:pPr/>
            <a:r>
              <a:t>너무 행복해 ! </a:t>
            </a:r>
          </a:p>
        </p:txBody>
      </p:sp>
      <p:sp>
        <p:nvSpPr>
          <p:cNvPr id="114" name="Text 5"/>
          <p:cNvSpPr txBox="1"/>
          <p:nvPr/>
        </p:nvSpPr>
        <p:spPr>
          <a:xfrm>
            <a:off x="7696200" y="8403075"/>
            <a:ext cx="26772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500"/>
              </a:lnSpc>
              <a:defRPr sz="400">
                <a:latin typeface="Ownglyph meetme Regular"/>
                <a:ea typeface="Ownglyph meetme Regular"/>
                <a:cs typeface="Ownglyph meetme Regular"/>
                <a:sym typeface="Ownglyph meetme Regular"/>
              </a:defRPr>
            </a:lvl1pPr>
          </a:lstStyle>
          <a:p>
            <a:pPr/>
            <a:r>
              <a:t>너무 행복해 ! </a:t>
            </a:r>
          </a:p>
        </p:txBody>
      </p:sp>
      <p:sp>
        <p:nvSpPr>
          <p:cNvPr id="115" name="Text 6"/>
          <p:cNvSpPr txBox="1"/>
          <p:nvPr/>
        </p:nvSpPr>
        <p:spPr>
          <a:xfrm>
            <a:off x="8296274" y="7786259"/>
            <a:ext cx="219893" cy="156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500">
                <a:latin typeface="Ownglyph meetme Regular"/>
                <a:ea typeface="Ownglyph meetme Regular"/>
                <a:cs typeface="Ownglyph meetme Regular"/>
                <a:sym typeface="Ownglyph meetme Regular"/>
              </a:defRPr>
            </a:lvl1pPr>
          </a:lstStyle>
          <a:p>
            <a:pPr/>
            <a:r>
              <a:t>오 ? 뭐야 </a:t>
            </a:r>
          </a:p>
        </p:txBody>
      </p:sp>
      <p:sp>
        <p:nvSpPr>
          <p:cNvPr id="116" name="Text 7"/>
          <p:cNvSpPr txBox="1"/>
          <p:nvPr/>
        </p:nvSpPr>
        <p:spPr>
          <a:xfrm>
            <a:off x="7696199" y="7850747"/>
            <a:ext cx="258156" cy="156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500">
                <a:latin typeface="Ownglyph meetme Regular"/>
                <a:ea typeface="Ownglyph meetme Regular"/>
                <a:cs typeface="Ownglyph meetme Regular"/>
                <a:sym typeface="Ownglyph meetme Regular"/>
              </a:defRPr>
            </a:lvl1pPr>
          </a:lstStyle>
          <a:p>
            <a:pPr/>
            <a:r>
              <a:t>짜증나네 ?</a:t>
            </a:r>
          </a:p>
        </p:txBody>
      </p:sp>
      <p:sp>
        <p:nvSpPr>
          <p:cNvPr id="117" name="Text 8"/>
          <p:cNvSpPr txBox="1"/>
          <p:nvPr/>
        </p:nvSpPr>
        <p:spPr>
          <a:xfrm>
            <a:off x="7572374" y="8070962"/>
            <a:ext cx="172064" cy="156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500">
                <a:latin typeface="Ownglyph meetme Regular"/>
                <a:ea typeface="Ownglyph meetme Regular"/>
                <a:cs typeface="Ownglyph meetme Regular"/>
                <a:sym typeface="Ownglyph meetme Regular"/>
              </a:defRPr>
            </a:lvl1pPr>
          </a:lstStyle>
          <a:p>
            <a:pPr/>
            <a:r>
              <a:t>으 .. 앗</a:t>
            </a:r>
          </a:p>
        </p:txBody>
      </p:sp>
      <p:sp>
        <p:nvSpPr>
          <p:cNvPr id="118" name="Text 9"/>
          <p:cNvSpPr txBox="1"/>
          <p:nvPr/>
        </p:nvSpPr>
        <p:spPr>
          <a:xfrm>
            <a:off x="8429624" y="8073186"/>
            <a:ext cx="258156" cy="151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500">
                <a:latin typeface="Ownglyph meetme Regular"/>
                <a:ea typeface="Ownglyph meetme Regular"/>
                <a:cs typeface="Ownglyph meetme Regular"/>
                <a:sym typeface="Ownglyph meetme Regular"/>
              </a:defRPr>
            </a:lvl1pPr>
          </a:lstStyle>
          <a:p>
            <a:pPr/>
            <a:r>
              <a:t>무난하다 ~</a:t>
            </a:r>
          </a:p>
        </p:txBody>
      </p:sp>
      <p:sp>
        <p:nvSpPr>
          <p:cNvPr id="119" name="Text 10"/>
          <p:cNvSpPr txBox="1"/>
          <p:nvPr/>
        </p:nvSpPr>
        <p:spPr>
          <a:xfrm>
            <a:off x="8039100" y="8508747"/>
            <a:ext cx="267720" cy="156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500">
                <a:latin typeface="Ownglyph meetme Regular"/>
                <a:ea typeface="Ownglyph meetme Regular"/>
                <a:cs typeface="Ownglyph meetme Regular"/>
                <a:sym typeface="Ownglyph meetme Regular"/>
              </a:defRPr>
            </a:lvl1pPr>
          </a:lstStyle>
          <a:p>
            <a:pPr/>
            <a:r>
              <a:t>슬픈하루야 ..</a:t>
            </a:r>
          </a:p>
        </p:txBody>
      </p:sp>
      <p:sp>
        <p:nvSpPr>
          <p:cNvPr id="120" name="Text 11"/>
          <p:cNvSpPr txBox="1"/>
          <p:nvPr/>
        </p:nvSpPr>
        <p:spPr>
          <a:xfrm>
            <a:off x="8315325" y="8328327"/>
            <a:ext cx="248588" cy="151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500">
                <a:latin typeface="Ownglyph meetme Regular"/>
                <a:ea typeface="Ownglyph meetme Regular"/>
                <a:cs typeface="Ownglyph meetme Regular"/>
                <a:sym typeface="Ownglyph meetme Regular"/>
              </a:defRPr>
            </a:lvl1pPr>
          </a:lstStyle>
          <a:p>
            <a:pPr/>
            <a:r>
              <a:t>으 무섭다 ;</a:t>
            </a:r>
          </a:p>
        </p:txBody>
      </p:sp>
      <p:sp>
        <p:nvSpPr>
          <p:cNvPr id="121" name="Text 12"/>
          <p:cNvSpPr txBox="1"/>
          <p:nvPr/>
        </p:nvSpPr>
        <p:spPr>
          <a:xfrm>
            <a:off x="5353049" y="5256252"/>
            <a:ext cx="3506668" cy="346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700"/>
              </a:lnSpc>
              <a:defRPr sz="22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하루의 감정 바이오리듬 시각화</a:t>
            </a:r>
          </a:p>
        </p:txBody>
      </p:sp>
      <p:sp>
        <p:nvSpPr>
          <p:cNvPr id="122" name="Text 13"/>
          <p:cNvSpPr txBox="1"/>
          <p:nvPr/>
        </p:nvSpPr>
        <p:spPr>
          <a:xfrm>
            <a:off x="5486399" y="5839322"/>
            <a:ext cx="3364619" cy="689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lnSpc>
                <a:spcPts val="1800"/>
              </a:lnSpc>
              <a:defRPr sz="1500">
                <a:solidFill>
                  <a:srgbClr val="4B331E">
                    <a:alpha val="60000"/>
                  </a:srgbClr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하루의 감정 변화 추이를 시각화된 그래프로 </a:t>
            </a:r>
          </a:p>
          <a:p>
            <a:pPr algn="ctr">
              <a:lnSpc>
                <a:spcPts val="1800"/>
              </a:lnSpc>
              <a:defRPr sz="1500">
                <a:solidFill>
                  <a:srgbClr val="4B331E">
                    <a:alpha val="60000"/>
                  </a:srgbClr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제공하며, 감정에 적합한 콘텐츠를 </a:t>
            </a:r>
          </a:p>
          <a:p>
            <a:pPr algn="ctr">
              <a:lnSpc>
                <a:spcPts val="1800"/>
              </a:lnSpc>
              <a:defRPr sz="1500">
                <a:solidFill>
                  <a:srgbClr val="4B331E">
                    <a:alpha val="60000"/>
                  </a:srgbClr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추천해요.</a:t>
            </a:r>
          </a:p>
        </p:txBody>
      </p:sp>
      <p:sp>
        <p:nvSpPr>
          <p:cNvPr id="123" name="Text 14"/>
          <p:cNvSpPr txBox="1"/>
          <p:nvPr/>
        </p:nvSpPr>
        <p:spPr>
          <a:xfrm>
            <a:off x="5405725" y="4085046"/>
            <a:ext cx="346566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5000"/>
              </a:lnSpc>
              <a:defRPr sz="16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기분이 들쑥날쑥한데, 이유를 모르겠어요.</a:t>
            </a:r>
          </a:p>
        </p:txBody>
      </p:sp>
      <p:sp>
        <p:nvSpPr>
          <p:cNvPr id="124" name="default_name"/>
          <p:cNvSpPr txBox="1"/>
          <p:nvPr/>
        </p:nvSpPr>
        <p:spPr>
          <a:xfrm>
            <a:off x="11506200" y="7595626"/>
            <a:ext cx="8572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500">
                <a:solidFill>
                  <a:srgbClr val="FF0000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일</a:t>
            </a:r>
          </a:p>
        </p:txBody>
      </p:sp>
      <p:sp>
        <p:nvSpPr>
          <p:cNvPr id="125" name="default_name"/>
          <p:cNvSpPr txBox="1"/>
          <p:nvPr/>
        </p:nvSpPr>
        <p:spPr>
          <a:xfrm>
            <a:off x="11858625" y="7595626"/>
            <a:ext cx="8572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5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월</a:t>
            </a:r>
          </a:p>
        </p:txBody>
      </p:sp>
      <p:sp>
        <p:nvSpPr>
          <p:cNvPr id="126" name="default_name"/>
          <p:cNvSpPr txBox="1"/>
          <p:nvPr/>
        </p:nvSpPr>
        <p:spPr>
          <a:xfrm>
            <a:off x="12211050" y="7595626"/>
            <a:ext cx="8572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5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화</a:t>
            </a:r>
          </a:p>
        </p:txBody>
      </p:sp>
      <p:sp>
        <p:nvSpPr>
          <p:cNvPr id="127" name="default_name"/>
          <p:cNvSpPr txBox="1"/>
          <p:nvPr/>
        </p:nvSpPr>
        <p:spPr>
          <a:xfrm>
            <a:off x="12563475" y="7595626"/>
            <a:ext cx="762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5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수</a:t>
            </a:r>
          </a:p>
        </p:txBody>
      </p:sp>
      <p:sp>
        <p:nvSpPr>
          <p:cNvPr id="128" name="default_name"/>
          <p:cNvSpPr txBox="1"/>
          <p:nvPr/>
        </p:nvSpPr>
        <p:spPr>
          <a:xfrm>
            <a:off x="12906375" y="7595626"/>
            <a:ext cx="762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5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목</a:t>
            </a:r>
          </a:p>
        </p:txBody>
      </p:sp>
      <p:sp>
        <p:nvSpPr>
          <p:cNvPr id="129" name="default_name"/>
          <p:cNvSpPr txBox="1"/>
          <p:nvPr/>
        </p:nvSpPr>
        <p:spPr>
          <a:xfrm>
            <a:off x="13249275" y="7595626"/>
            <a:ext cx="762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5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금</a:t>
            </a:r>
          </a:p>
        </p:txBody>
      </p:sp>
      <p:sp>
        <p:nvSpPr>
          <p:cNvPr id="130" name="default_name"/>
          <p:cNvSpPr txBox="1"/>
          <p:nvPr/>
        </p:nvSpPr>
        <p:spPr>
          <a:xfrm>
            <a:off x="13601700" y="7595626"/>
            <a:ext cx="762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500">
                <a:solidFill>
                  <a:srgbClr val="0047FF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토</a:t>
            </a:r>
          </a:p>
        </p:txBody>
      </p:sp>
      <p:sp>
        <p:nvSpPr>
          <p:cNvPr id="131" name="name_30"/>
          <p:cNvSpPr txBox="1"/>
          <p:nvPr/>
        </p:nvSpPr>
        <p:spPr>
          <a:xfrm>
            <a:off x="11401425" y="7723775"/>
            <a:ext cx="8572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solidFill>
                  <a:srgbClr val="B5B5B5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32" name="name_31"/>
          <p:cNvSpPr txBox="1"/>
          <p:nvPr/>
        </p:nvSpPr>
        <p:spPr>
          <a:xfrm>
            <a:off x="11753850" y="7723775"/>
            <a:ext cx="762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solidFill>
                  <a:srgbClr val="B5B5B5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31</a:t>
            </a:r>
          </a:p>
        </p:txBody>
      </p:sp>
      <p:sp>
        <p:nvSpPr>
          <p:cNvPr id="133" name="name_1"/>
          <p:cNvSpPr txBox="1"/>
          <p:nvPr/>
        </p:nvSpPr>
        <p:spPr>
          <a:xfrm>
            <a:off x="12087225" y="7734112"/>
            <a:ext cx="4762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4" name="name_2"/>
          <p:cNvSpPr txBox="1"/>
          <p:nvPr/>
        </p:nvSpPr>
        <p:spPr>
          <a:xfrm>
            <a:off x="12439650" y="7734112"/>
            <a:ext cx="666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35" name="name_3"/>
          <p:cNvSpPr txBox="1"/>
          <p:nvPr/>
        </p:nvSpPr>
        <p:spPr>
          <a:xfrm>
            <a:off x="12801600" y="7734112"/>
            <a:ext cx="5715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6" name="name_4"/>
          <p:cNvSpPr txBox="1"/>
          <p:nvPr/>
        </p:nvSpPr>
        <p:spPr>
          <a:xfrm>
            <a:off x="13144500" y="7734112"/>
            <a:ext cx="666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7" name="name_5"/>
          <p:cNvSpPr txBox="1"/>
          <p:nvPr/>
        </p:nvSpPr>
        <p:spPr>
          <a:xfrm>
            <a:off x="13477875" y="7734112"/>
            <a:ext cx="666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solidFill>
                  <a:srgbClr val="0047FF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38" name="name_6"/>
          <p:cNvSpPr txBox="1"/>
          <p:nvPr/>
        </p:nvSpPr>
        <p:spPr>
          <a:xfrm>
            <a:off x="11391900" y="8075489"/>
            <a:ext cx="666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solidFill>
                  <a:srgbClr val="FF0000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9" name="name_7"/>
          <p:cNvSpPr txBox="1"/>
          <p:nvPr/>
        </p:nvSpPr>
        <p:spPr>
          <a:xfrm>
            <a:off x="11753850" y="8075489"/>
            <a:ext cx="5715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0" name="name_8"/>
          <p:cNvSpPr txBox="1"/>
          <p:nvPr/>
        </p:nvSpPr>
        <p:spPr>
          <a:xfrm>
            <a:off x="12096750" y="8075489"/>
            <a:ext cx="5715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1" name="name_9"/>
          <p:cNvSpPr txBox="1"/>
          <p:nvPr/>
        </p:nvSpPr>
        <p:spPr>
          <a:xfrm>
            <a:off x="12449175" y="8078284"/>
            <a:ext cx="5715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42" name="name_10"/>
          <p:cNvSpPr txBox="1"/>
          <p:nvPr/>
        </p:nvSpPr>
        <p:spPr>
          <a:xfrm>
            <a:off x="12792075" y="8078284"/>
            <a:ext cx="762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43" name="name_11"/>
          <p:cNvSpPr txBox="1"/>
          <p:nvPr/>
        </p:nvSpPr>
        <p:spPr>
          <a:xfrm>
            <a:off x="13144500" y="8078284"/>
            <a:ext cx="666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144" name="name_12"/>
          <p:cNvSpPr txBox="1"/>
          <p:nvPr/>
        </p:nvSpPr>
        <p:spPr>
          <a:xfrm>
            <a:off x="13477875" y="8078284"/>
            <a:ext cx="762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solidFill>
                  <a:srgbClr val="0047FF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45" name="name_13"/>
          <p:cNvSpPr txBox="1"/>
          <p:nvPr/>
        </p:nvSpPr>
        <p:spPr>
          <a:xfrm>
            <a:off x="11401425" y="8424474"/>
            <a:ext cx="762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solidFill>
                  <a:srgbClr val="FF0000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146" name="name_14"/>
          <p:cNvSpPr txBox="1"/>
          <p:nvPr/>
        </p:nvSpPr>
        <p:spPr>
          <a:xfrm>
            <a:off x="11753850" y="8424474"/>
            <a:ext cx="762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147" name="name_15"/>
          <p:cNvSpPr txBox="1"/>
          <p:nvPr/>
        </p:nvSpPr>
        <p:spPr>
          <a:xfrm>
            <a:off x="12087225" y="8424474"/>
            <a:ext cx="762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48" name="name_16"/>
          <p:cNvSpPr txBox="1"/>
          <p:nvPr/>
        </p:nvSpPr>
        <p:spPr>
          <a:xfrm>
            <a:off x="12439650" y="8438847"/>
            <a:ext cx="762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149" name="name_17"/>
          <p:cNvSpPr txBox="1"/>
          <p:nvPr/>
        </p:nvSpPr>
        <p:spPr>
          <a:xfrm>
            <a:off x="12792075" y="8438847"/>
            <a:ext cx="762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150" name="name_18"/>
          <p:cNvSpPr txBox="1"/>
          <p:nvPr/>
        </p:nvSpPr>
        <p:spPr>
          <a:xfrm>
            <a:off x="13134975" y="8438847"/>
            <a:ext cx="762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51" name="name_19"/>
          <p:cNvSpPr txBox="1"/>
          <p:nvPr/>
        </p:nvSpPr>
        <p:spPr>
          <a:xfrm>
            <a:off x="13487400" y="8438847"/>
            <a:ext cx="762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solidFill>
                  <a:srgbClr val="0047FF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152" name="name_20"/>
          <p:cNvSpPr txBox="1"/>
          <p:nvPr/>
        </p:nvSpPr>
        <p:spPr>
          <a:xfrm>
            <a:off x="11410950" y="8773466"/>
            <a:ext cx="8572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solidFill>
                  <a:srgbClr val="FF0000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53" name="name_21"/>
          <p:cNvSpPr txBox="1"/>
          <p:nvPr/>
        </p:nvSpPr>
        <p:spPr>
          <a:xfrm>
            <a:off x="11744325" y="8773466"/>
            <a:ext cx="762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154" name="name_22"/>
          <p:cNvSpPr txBox="1"/>
          <p:nvPr/>
        </p:nvSpPr>
        <p:spPr>
          <a:xfrm>
            <a:off x="12096750" y="8773466"/>
            <a:ext cx="9525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155" name="name_23"/>
          <p:cNvSpPr txBox="1"/>
          <p:nvPr/>
        </p:nvSpPr>
        <p:spPr>
          <a:xfrm>
            <a:off x="12430125" y="8773466"/>
            <a:ext cx="9525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23</a:t>
            </a:r>
          </a:p>
        </p:txBody>
      </p:sp>
      <p:sp>
        <p:nvSpPr>
          <p:cNvPr id="156" name="name_25"/>
          <p:cNvSpPr txBox="1"/>
          <p:nvPr/>
        </p:nvSpPr>
        <p:spPr>
          <a:xfrm>
            <a:off x="13125450" y="8780607"/>
            <a:ext cx="9525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25</a:t>
            </a:r>
          </a:p>
        </p:txBody>
      </p:sp>
      <p:sp>
        <p:nvSpPr>
          <p:cNvPr id="157" name="name_26"/>
          <p:cNvSpPr txBox="1"/>
          <p:nvPr/>
        </p:nvSpPr>
        <p:spPr>
          <a:xfrm>
            <a:off x="13477875" y="8780607"/>
            <a:ext cx="9525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solidFill>
                  <a:srgbClr val="0047FF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26</a:t>
            </a:r>
          </a:p>
        </p:txBody>
      </p:sp>
      <p:sp>
        <p:nvSpPr>
          <p:cNvPr id="158" name="name_24"/>
          <p:cNvSpPr txBox="1"/>
          <p:nvPr/>
        </p:nvSpPr>
        <p:spPr>
          <a:xfrm>
            <a:off x="12792075" y="8781588"/>
            <a:ext cx="9525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24</a:t>
            </a:r>
          </a:p>
        </p:txBody>
      </p:sp>
      <p:sp>
        <p:nvSpPr>
          <p:cNvPr id="159" name="name_30"/>
          <p:cNvSpPr txBox="1"/>
          <p:nvPr/>
        </p:nvSpPr>
        <p:spPr>
          <a:xfrm>
            <a:off x="12439650" y="9134928"/>
            <a:ext cx="8572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160" name="name_1"/>
          <p:cNvSpPr txBox="1"/>
          <p:nvPr/>
        </p:nvSpPr>
        <p:spPr>
          <a:xfrm>
            <a:off x="12792075" y="9134928"/>
            <a:ext cx="4762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solidFill>
                  <a:srgbClr val="B5B5B5">
                    <a:alpha val="73000"/>
                  </a:srgbClr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1" name="name_2"/>
          <p:cNvSpPr txBox="1"/>
          <p:nvPr/>
        </p:nvSpPr>
        <p:spPr>
          <a:xfrm>
            <a:off x="13144500" y="9132221"/>
            <a:ext cx="666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solidFill>
                  <a:srgbClr val="B5B5B5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2" name="name_3"/>
          <p:cNvSpPr txBox="1"/>
          <p:nvPr/>
        </p:nvSpPr>
        <p:spPr>
          <a:xfrm>
            <a:off x="13487400" y="9132221"/>
            <a:ext cx="5715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solidFill>
                  <a:srgbClr val="B5B5B5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3" name="name_27"/>
          <p:cNvSpPr txBox="1"/>
          <p:nvPr/>
        </p:nvSpPr>
        <p:spPr>
          <a:xfrm>
            <a:off x="11410950" y="9135979"/>
            <a:ext cx="8572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solidFill>
                  <a:srgbClr val="FF0000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27</a:t>
            </a:r>
          </a:p>
        </p:txBody>
      </p:sp>
      <p:sp>
        <p:nvSpPr>
          <p:cNvPr id="164" name="name_28"/>
          <p:cNvSpPr txBox="1"/>
          <p:nvPr/>
        </p:nvSpPr>
        <p:spPr>
          <a:xfrm>
            <a:off x="11744325" y="9135979"/>
            <a:ext cx="9525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165" name="name_29"/>
          <p:cNvSpPr txBox="1"/>
          <p:nvPr/>
        </p:nvSpPr>
        <p:spPr>
          <a:xfrm>
            <a:off x="12096750" y="9135979"/>
            <a:ext cx="9525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600"/>
              </a:lnSpc>
              <a:defRPr sz="4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166" name="APRIL"/>
          <p:cNvSpPr txBox="1"/>
          <p:nvPr/>
        </p:nvSpPr>
        <p:spPr>
          <a:xfrm>
            <a:off x="11372850" y="7246857"/>
            <a:ext cx="56197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200"/>
              </a:lnSpc>
              <a:defRPr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APRIL</a:t>
            </a:r>
          </a:p>
        </p:txBody>
      </p:sp>
      <p:sp>
        <p:nvSpPr>
          <p:cNvPr id="167" name="Text 58"/>
          <p:cNvSpPr txBox="1"/>
          <p:nvPr/>
        </p:nvSpPr>
        <p:spPr>
          <a:xfrm>
            <a:off x="9734549" y="5256252"/>
            <a:ext cx="3487618" cy="346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700"/>
              </a:lnSpc>
              <a:defRPr sz="22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개인 맞춤형 조언</a:t>
            </a:r>
          </a:p>
        </p:txBody>
      </p:sp>
      <p:sp>
        <p:nvSpPr>
          <p:cNvPr id="168" name="Text 59"/>
          <p:cNvSpPr txBox="1"/>
          <p:nvPr/>
        </p:nvSpPr>
        <p:spPr>
          <a:xfrm>
            <a:off x="9734549" y="5855425"/>
            <a:ext cx="3487618" cy="918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lnSpc>
                <a:spcPts val="1800"/>
              </a:lnSpc>
              <a:defRPr sz="1500">
                <a:solidFill>
                  <a:srgbClr val="4B331E">
                    <a:alpha val="60000"/>
                  </a:srgbClr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감정 분석을 기반으로 사용자가 어떨 때 </a:t>
            </a:r>
          </a:p>
          <a:p>
            <a:pPr algn="ctr">
              <a:lnSpc>
                <a:spcPts val="1800"/>
              </a:lnSpc>
              <a:defRPr sz="1500">
                <a:solidFill>
                  <a:srgbClr val="4B331E">
                    <a:alpha val="60000"/>
                  </a:srgbClr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기분이 좋고 안 좋은지 파악하여 적절한 조언을 제공하여 사용자 일상의 긍정적 변화를 </a:t>
            </a:r>
          </a:p>
          <a:p>
            <a:pPr algn="ctr">
              <a:lnSpc>
                <a:spcPts val="1800"/>
              </a:lnSpc>
              <a:defRPr sz="1500">
                <a:solidFill>
                  <a:srgbClr val="4B331E">
                    <a:alpha val="60000"/>
                  </a:srgbClr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유도하고자 해요.</a:t>
            </a:r>
          </a:p>
        </p:txBody>
      </p:sp>
      <p:sp>
        <p:nvSpPr>
          <p:cNvPr id="169" name="Text 60"/>
          <p:cNvSpPr txBox="1"/>
          <p:nvPr/>
        </p:nvSpPr>
        <p:spPr>
          <a:xfrm>
            <a:off x="1210345" y="4085046"/>
            <a:ext cx="306387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5000"/>
              </a:lnSpc>
              <a:defRPr sz="16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길게 쓰려니까 매번 작심삼일이에요.</a:t>
            </a:r>
          </a:p>
        </p:txBody>
      </p:sp>
      <p:sp>
        <p:nvSpPr>
          <p:cNvPr id="170" name="Text 61"/>
          <p:cNvSpPr txBox="1"/>
          <p:nvPr/>
        </p:nvSpPr>
        <p:spPr>
          <a:xfrm>
            <a:off x="9639299" y="4085046"/>
            <a:ext cx="373361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16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뭐가 나를 힘들게 했는지 알고 싶어요.</a:t>
            </a:r>
          </a:p>
        </p:txBody>
      </p:sp>
      <p:sp>
        <p:nvSpPr>
          <p:cNvPr id="171" name="Text 62"/>
          <p:cNvSpPr txBox="1"/>
          <p:nvPr/>
        </p:nvSpPr>
        <p:spPr>
          <a:xfrm>
            <a:off x="14011274" y="5256252"/>
            <a:ext cx="3487618" cy="346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700"/>
              </a:lnSpc>
              <a:defRPr sz="22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일일/월간 감정분석 리포트</a:t>
            </a:r>
          </a:p>
        </p:txBody>
      </p:sp>
      <p:sp>
        <p:nvSpPr>
          <p:cNvPr id="172" name="Text 63"/>
          <p:cNvSpPr txBox="1"/>
          <p:nvPr/>
        </p:nvSpPr>
        <p:spPr>
          <a:xfrm>
            <a:off x="14011274" y="5855425"/>
            <a:ext cx="3487618" cy="918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lnSpc>
                <a:spcPts val="1800"/>
              </a:lnSpc>
              <a:defRPr sz="1500">
                <a:solidFill>
                  <a:srgbClr val="4B331E">
                    <a:alpha val="60000"/>
                  </a:srgbClr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감정 흐름 그래프를 통해 주로 느낀 감정을 </a:t>
            </a:r>
          </a:p>
          <a:p>
            <a:pPr algn="ctr">
              <a:lnSpc>
                <a:spcPts val="1800"/>
              </a:lnSpc>
              <a:defRPr sz="1500">
                <a:solidFill>
                  <a:srgbClr val="4B331E">
                    <a:alpha val="60000"/>
                  </a:srgbClr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파악하고, 감정 패턴을 인식할 수 있도록</a:t>
            </a:r>
          </a:p>
          <a:p>
            <a:pPr algn="ctr">
              <a:lnSpc>
                <a:spcPts val="1800"/>
              </a:lnSpc>
              <a:defRPr sz="1500">
                <a:solidFill>
                  <a:srgbClr val="4B331E">
                    <a:alpha val="60000"/>
                  </a:srgbClr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돕고자 해요.</a:t>
            </a:r>
          </a:p>
        </p:txBody>
      </p:sp>
      <p:sp>
        <p:nvSpPr>
          <p:cNvPr id="173" name="Text 64"/>
          <p:cNvSpPr txBox="1"/>
          <p:nvPr/>
        </p:nvSpPr>
        <p:spPr>
          <a:xfrm>
            <a:off x="13916024" y="4085046"/>
            <a:ext cx="373361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25000"/>
              </a:lnSpc>
              <a:defRPr sz="16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분석된 감정을 한 눈에 확인하고 싶어요.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916F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roup 2609538" descr="Group 26095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4525" y="5819775"/>
            <a:ext cx="5248275" cy="2066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무제-3 2" descr="무제-3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05700" y="5924550"/>
            <a:ext cx="3343275" cy="4362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roup 2609537" descr="Group 260953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96625" y="6962775"/>
            <a:ext cx="5257800" cy="245745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ervice Goal"/>
          <p:cNvSpPr txBox="1"/>
          <p:nvPr/>
        </p:nvSpPr>
        <p:spPr>
          <a:xfrm>
            <a:off x="8296275" y="1097892"/>
            <a:ext cx="1704975" cy="346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700"/>
              </a:lnSpc>
              <a:defRPr b="1" sz="2200">
                <a:solidFill>
                  <a:srgbClr val="FFFFFF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Service Goal</a:t>
            </a:r>
          </a:p>
        </p:txBody>
      </p:sp>
      <p:sp>
        <p:nvSpPr>
          <p:cNvPr id="179" name="Text 1"/>
          <p:cNvSpPr txBox="1"/>
          <p:nvPr/>
        </p:nvSpPr>
        <p:spPr>
          <a:xfrm>
            <a:off x="2409825" y="6276975"/>
            <a:ext cx="4124325" cy="845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3100"/>
              </a:lnSpc>
              <a:spcBef>
                <a:spcPts val="400"/>
              </a:spcBef>
              <a:defRPr b="1" sz="2600">
                <a:solidFill>
                  <a:srgbClr val="916F56"/>
                </a:solidFill>
                <a:latin typeface="SUITE Bold"/>
                <a:ea typeface="SUITE Bold"/>
                <a:cs typeface="SUITE Bold"/>
                <a:sym typeface="SUITE Bold"/>
              </a:defRPr>
            </a:pPr>
            <a:r>
              <a:t>일기를 써도 </a:t>
            </a:r>
          </a:p>
          <a:p>
            <a:pPr algn="ctr">
              <a:lnSpc>
                <a:spcPts val="3100"/>
              </a:lnSpc>
              <a:spcBef>
                <a:spcPts val="400"/>
              </a:spcBef>
              <a:defRPr b="1" sz="2600">
                <a:solidFill>
                  <a:srgbClr val="916F56"/>
                </a:solidFill>
                <a:latin typeface="SUITE Bold"/>
                <a:ea typeface="SUITE Bold"/>
                <a:cs typeface="SUITE Bold"/>
                <a:sym typeface="SUITE Bold"/>
              </a:defRPr>
            </a:pPr>
            <a:r>
              <a:t>감정이 더 복잡해질 때가 있어...</a:t>
            </a:r>
          </a:p>
        </p:txBody>
      </p:sp>
      <p:sp>
        <p:nvSpPr>
          <p:cNvPr id="180" name="Text 2"/>
          <p:cNvSpPr txBox="1"/>
          <p:nvPr/>
        </p:nvSpPr>
        <p:spPr>
          <a:xfrm>
            <a:off x="3343275" y="2352675"/>
            <a:ext cx="11610975" cy="186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4000"/>
              </a:lnSpc>
              <a:spcBef>
                <a:spcPts val="1300"/>
              </a:spcBef>
              <a:defRPr sz="3300">
                <a:solidFill>
                  <a:srgbClr val="FFFFFF"/>
                </a:solidFill>
                <a:latin typeface="SUITE Medium"/>
                <a:ea typeface="SUITE Medium"/>
                <a:cs typeface="SUITE Medium"/>
                <a:sym typeface="SUITE Medium"/>
              </a:defRPr>
            </a:pPr>
            <a:r>
              <a:t>감정을 정리하고 싶을 때,</a:t>
            </a:r>
          </a:p>
          <a:p>
            <a:pPr algn="ctr">
              <a:lnSpc>
                <a:spcPts val="4000"/>
              </a:lnSpc>
              <a:spcBef>
                <a:spcPts val="1300"/>
              </a:spcBef>
              <a:defRPr sz="3300">
                <a:solidFill>
                  <a:srgbClr val="FFFFFF"/>
                </a:solidFill>
                <a:latin typeface="SUITE Medium"/>
                <a:ea typeface="SUITE Medium"/>
                <a:cs typeface="SUITE Medium"/>
                <a:sym typeface="SUITE Medium"/>
              </a:defRPr>
            </a:pPr>
            <a:r>
              <a:t>마음을 </a:t>
            </a:r>
            <a:r>
              <a:rPr>
                <a:latin typeface="SUITE ExtraBold"/>
                <a:ea typeface="SUITE ExtraBold"/>
                <a:cs typeface="SUITE ExtraBold"/>
                <a:sym typeface="SUITE ExtraBold"/>
              </a:rPr>
              <a:t>가볍게 기록</a:t>
            </a:r>
            <a:r>
              <a:t>하면 쿼디가 </a:t>
            </a:r>
            <a:r>
              <a:rPr>
                <a:latin typeface="SUITE ExtraBold"/>
                <a:ea typeface="SUITE ExtraBold"/>
                <a:cs typeface="SUITE ExtraBold"/>
                <a:sym typeface="SUITE ExtraBold"/>
              </a:rPr>
              <a:t>감정 그래프</a:t>
            </a:r>
            <a:r>
              <a:t>와 함께 </a:t>
            </a:r>
          </a:p>
          <a:p>
            <a:pPr algn="ctr">
              <a:lnSpc>
                <a:spcPts val="4000"/>
              </a:lnSpc>
              <a:spcBef>
                <a:spcPts val="1300"/>
              </a:spcBef>
              <a:defRPr sz="3300">
                <a:solidFill>
                  <a:srgbClr val="FFFFFF"/>
                </a:solidFill>
                <a:latin typeface="SUITE Medium"/>
                <a:ea typeface="SUITE Medium"/>
                <a:cs typeface="SUITE Medium"/>
                <a:sym typeface="SUITE Medium"/>
              </a:defRPr>
            </a:pPr>
            <a:r>
              <a:t>지금 감정에 </a:t>
            </a:r>
            <a:r>
              <a:rPr>
                <a:latin typeface="SUITE ExtraBold"/>
                <a:ea typeface="SUITE ExtraBold"/>
                <a:cs typeface="SUITE ExtraBold"/>
                <a:sym typeface="SUITE ExtraBold"/>
              </a:rPr>
              <a:t>꼭 맞는 솔루션과 조언</a:t>
            </a:r>
            <a:r>
              <a:t>을 건네드릴게요!</a:t>
            </a:r>
          </a:p>
        </p:txBody>
      </p:sp>
      <p:sp>
        <p:nvSpPr>
          <p:cNvPr id="181" name="Q"/>
          <p:cNvSpPr txBox="1"/>
          <p:nvPr/>
        </p:nvSpPr>
        <p:spPr>
          <a:xfrm>
            <a:off x="8698892" y="9991290"/>
            <a:ext cx="209551" cy="351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800"/>
              </a:lnSpc>
              <a:defRPr sz="2300">
                <a:solidFill>
                  <a:srgbClr val="231815"/>
                </a:solidFill>
                <a:latin typeface="Ownglyph meetme Regular"/>
                <a:ea typeface="Ownglyph meetme Regular"/>
                <a:cs typeface="Ownglyph meetme Regular"/>
                <a:sym typeface="Ownglyph meetme Regular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182" name="Text 4"/>
          <p:cNvSpPr txBox="1"/>
          <p:nvPr/>
        </p:nvSpPr>
        <p:spPr>
          <a:xfrm>
            <a:off x="11430000" y="7315200"/>
            <a:ext cx="4724400" cy="138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5000"/>
              </a:lnSpc>
              <a:spcBef>
                <a:spcPts val="200"/>
              </a:spcBef>
              <a:defRPr b="1" sz="2400">
                <a:solidFill>
                  <a:srgbClr val="553823"/>
                </a:solidFill>
                <a:latin typeface="SUITE Bold"/>
                <a:ea typeface="SUITE Bold"/>
                <a:cs typeface="SUITE Bold"/>
                <a:sym typeface="SUITE Bold"/>
              </a:defRPr>
            </a:pPr>
            <a:r>
              <a:t>쿼디가 어떤 감정을 많이 느꼈는지,</a:t>
            </a:r>
          </a:p>
          <a:p>
            <a:pPr algn="ctr">
              <a:lnSpc>
                <a:spcPct val="125000"/>
              </a:lnSpc>
              <a:spcBef>
                <a:spcPts val="200"/>
              </a:spcBef>
              <a:defRPr b="1" sz="2400">
                <a:solidFill>
                  <a:srgbClr val="553823"/>
                </a:solidFill>
                <a:latin typeface="SUITE Bold"/>
                <a:ea typeface="SUITE Bold"/>
                <a:cs typeface="SUITE Bold"/>
                <a:sym typeface="SUITE Bold"/>
              </a:defRPr>
            </a:pPr>
            <a:r>
              <a:t>나의 감정 흐름을  한 눈에 정리해주니까</a:t>
            </a:r>
          </a:p>
          <a:p>
            <a:pPr algn="ctr">
              <a:lnSpc>
                <a:spcPct val="125000"/>
              </a:lnSpc>
              <a:spcBef>
                <a:spcPts val="200"/>
              </a:spcBef>
              <a:defRPr b="1" sz="2400">
                <a:solidFill>
                  <a:srgbClr val="553823"/>
                </a:solidFill>
                <a:latin typeface="SUITE Bold"/>
                <a:ea typeface="SUITE Bold"/>
                <a:cs typeface="SUITE Bold"/>
                <a:sym typeface="SUITE Bold"/>
              </a:defRPr>
            </a:pPr>
            <a:r>
              <a:t>마음이 한결 가벼워졌어!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EE3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Rectangle 61" descr="Rectangle 6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6325" y="3733800"/>
            <a:ext cx="5962650" cy="2657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Rectangle 62" descr="Rectangle 6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6325" y="7048500"/>
            <a:ext cx="5962650" cy="2657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Group 2609529" descr="Group 26095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4700" y="7572375"/>
            <a:ext cx="3114678" cy="1685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Group 2609484" descr="Group 260948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15129" y="7463457"/>
            <a:ext cx="1170310" cy="18043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Group 1321316818" descr="Group 13213168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90051" y="4180847"/>
            <a:ext cx="1763317" cy="1763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Frame 1171281175" descr="Frame 117128117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610475" y="7296150"/>
            <a:ext cx="9172575" cy="2066925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BI"/>
          <p:cNvSpPr txBox="1"/>
          <p:nvPr/>
        </p:nvSpPr>
        <p:spPr>
          <a:xfrm>
            <a:off x="1171575" y="636143"/>
            <a:ext cx="10791825" cy="346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BI</a:t>
            </a:r>
          </a:p>
        </p:txBody>
      </p:sp>
      <p:sp>
        <p:nvSpPr>
          <p:cNvPr id="191" name="Text 1"/>
          <p:cNvSpPr txBox="1"/>
          <p:nvPr/>
        </p:nvSpPr>
        <p:spPr>
          <a:xfrm>
            <a:off x="1171575" y="1333500"/>
            <a:ext cx="10553700" cy="1287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5200"/>
              </a:lnSpc>
              <a:defRPr sz="30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pPr>
            <a:r>
              <a:t>유저들이 힐링을 느낄 수 있는 공간을 제공하기 위해</a:t>
            </a:r>
          </a:p>
          <a:p>
            <a:pPr>
              <a:lnSpc>
                <a:spcPts val="5200"/>
              </a:lnSpc>
              <a:defRPr sz="30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pPr>
            <a:r>
              <a:t>긍정적인 감정을 주는 ‘쿼카'를 활용하여 로고와 캐릭터를 제작하였어요.</a:t>
            </a:r>
          </a:p>
        </p:txBody>
      </p:sp>
      <p:sp>
        <p:nvSpPr>
          <p:cNvPr id="192" name="Logo"/>
          <p:cNvSpPr txBox="1"/>
          <p:nvPr/>
        </p:nvSpPr>
        <p:spPr>
          <a:xfrm>
            <a:off x="1171575" y="3314700"/>
            <a:ext cx="447675" cy="232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800"/>
              </a:lnSpc>
              <a:defRPr sz="1500">
                <a:solidFill>
                  <a:srgbClr val="AC7544"/>
                </a:solidFill>
                <a:latin typeface="SUIT SemiBold"/>
                <a:ea typeface="SUIT SemiBold"/>
                <a:cs typeface="SUIT SemiBold"/>
                <a:sym typeface="SUIT SemiBold"/>
              </a:defRPr>
            </a:lvl1pPr>
          </a:lstStyle>
          <a:p>
            <a:pPr/>
            <a:r>
              <a:t>Logo</a:t>
            </a:r>
          </a:p>
        </p:txBody>
      </p:sp>
      <p:sp>
        <p:nvSpPr>
          <p:cNvPr id="193" name="Character"/>
          <p:cNvSpPr txBox="1"/>
          <p:nvPr/>
        </p:nvSpPr>
        <p:spPr>
          <a:xfrm>
            <a:off x="1171575" y="6629400"/>
            <a:ext cx="885825" cy="232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800"/>
              </a:lnSpc>
              <a:defRPr sz="1500">
                <a:solidFill>
                  <a:srgbClr val="AC7544"/>
                </a:solidFill>
                <a:latin typeface="SUIT SemiBold"/>
                <a:ea typeface="SUIT SemiBold"/>
                <a:cs typeface="SUIT SemiBold"/>
                <a:sym typeface="SUIT SemiBold"/>
              </a:defRPr>
            </a:lvl1pPr>
          </a:lstStyle>
          <a:p>
            <a:pPr/>
            <a:r>
              <a:t>Character</a:t>
            </a:r>
          </a:p>
        </p:txBody>
      </p:sp>
      <p:sp>
        <p:nvSpPr>
          <p:cNvPr id="194" name="Q"/>
          <p:cNvSpPr txBox="1"/>
          <p:nvPr/>
        </p:nvSpPr>
        <p:spPr>
          <a:xfrm>
            <a:off x="2091817" y="9046658"/>
            <a:ext cx="146557" cy="200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600"/>
              </a:lnSpc>
              <a:defRPr sz="1300">
                <a:solidFill>
                  <a:srgbClr val="231815"/>
                </a:solidFill>
                <a:latin typeface="Ownglyph meetme Regular"/>
                <a:ea typeface="Ownglyph meetme Regular"/>
                <a:cs typeface="Ownglyph meetme Regular"/>
                <a:sym typeface="Ownglyph meetme Regular"/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195" name="Quddy"/>
          <p:cNvSpPr txBox="1"/>
          <p:nvPr/>
        </p:nvSpPr>
        <p:spPr>
          <a:xfrm>
            <a:off x="2038350" y="5432158"/>
            <a:ext cx="952497" cy="441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3600"/>
              </a:lnSpc>
              <a:defRPr sz="3000"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Quddy</a:t>
            </a:r>
          </a:p>
        </p:txBody>
      </p:sp>
      <p:sp>
        <p:nvSpPr>
          <p:cNvPr id="196" name="Quddy"/>
          <p:cNvSpPr txBox="1"/>
          <p:nvPr/>
        </p:nvSpPr>
        <p:spPr>
          <a:xfrm>
            <a:off x="3733800" y="4671696"/>
            <a:ext cx="1609725" cy="772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6300"/>
              </a:lnSpc>
              <a:defRPr sz="5200"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Quddy</a:t>
            </a:r>
          </a:p>
        </p:txBody>
      </p:sp>
      <p:sp>
        <p:nvSpPr>
          <p:cNvPr id="197" name="default_name"/>
          <p:cNvSpPr txBox="1"/>
          <p:nvPr/>
        </p:nvSpPr>
        <p:spPr>
          <a:xfrm>
            <a:off x="5514975" y="4671696"/>
            <a:ext cx="981075" cy="772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6300"/>
              </a:lnSpc>
              <a:defRPr sz="5200"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쿼디</a:t>
            </a:r>
          </a:p>
        </p:txBody>
      </p:sp>
      <p:sp>
        <p:nvSpPr>
          <p:cNvPr id="198" name="QUOKA  BUDDY"/>
          <p:cNvSpPr txBox="1"/>
          <p:nvPr/>
        </p:nvSpPr>
        <p:spPr>
          <a:xfrm>
            <a:off x="7610475" y="4029075"/>
            <a:ext cx="9191625" cy="400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100"/>
              </a:lnSpc>
              <a:defRPr sz="26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QUOKA(쿼카) + BUDDY(친구)</a:t>
            </a:r>
          </a:p>
        </p:txBody>
      </p:sp>
      <p:sp>
        <p:nvSpPr>
          <p:cNvPr id="199" name="Text 9"/>
          <p:cNvSpPr txBox="1"/>
          <p:nvPr/>
        </p:nvSpPr>
        <p:spPr>
          <a:xfrm>
            <a:off x="7610475" y="4914900"/>
            <a:ext cx="9191625" cy="116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000"/>
              </a:lnSpc>
              <a:spcBef>
                <a:spcPts val="100"/>
              </a:spcBef>
              <a:defRPr sz="2100">
                <a:solidFill>
                  <a:srgbClr val="4B331E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기쁨도, 슬픔도, 말하지 못한 고민까지!</a:t>
            </a:r>
          </a:p>
          <a:p>
            <a:pPr>
              <a:lnSpc>
                <a:spcPts val="3000"/>
              </a:lnSpc>
              <a:spcBef>
                <a:spcPts val="100"/>
              </a:spcBef>
              <a:defRPr sz="2100">
                <a:solidFill>
                  <a:srgbClr val="4B331E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일기를 통해 남긴 </a:t>
            </a:r>
            <a:r>
              <a:rPr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rPr>
              <a:t>하루의 감정</a:t>
            </a:r>
            <a:r>
              <a:t>들을 쿼디가 따뜻하게 기억하고, </a:t>
            </a:r>
          </a:p>
          <a:p>
            <a:pPr>
              <a:lnSpc>
                <a:spcPts val="3000"/>
              </a:lnSpc>
              <a:spcBef>
                <a:spcPts val="100"/>
              </a:spcBef>
              <a:defRPr sz="2100">
                <a:solidFill>
                  <a:srgbClr val="4B331E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그날의 마음을 읽어 </a:t>
            </a:r>
            <a:r>
              <a:rPr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rPr>
              <a:t>감정을 분석</a:t>
            </a:r>
            <a:r>
              <a:t>하고, 지금 </a:t>
            </a:r>
            <a:r>
              <a:rPr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rPr>
              <a:t>감정에 꼭 맞는 콘텐츠와 조언</a:t>
            </a:r>
            <a:r>
              <a:t>을 건네줍니다.</a:t>
            </a:r>
          </a:p>
        </p:txBody>
      </p:sp>
      <p:sp>
        <p:nvSpPr>
          <p:cNvPr id="200" name="Quddy"/>
          <p:cNvSpPr txBox="1"/>
          <p:nvPr/>
        </p:nvSpPr>
        <p:spPr>
          <a:xfrm>
            <a:off x="7610475" y="7296150"/>
            <a:ext cx="9191625" cy="400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100"/>
              </a:lnSpc>
              <a:defRPr sz="26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Quddy 쿼디</a:t>
            </a:r>
          </a:p>
        </p:txBody>
      </p:sp>
      <p:sp>
        <p:nvSpPr>
          <p:cNvPr id="201" name="7"/>
          <p:cNvSpPr txBox="1"/>
          <p:nvPr/>
        </p:nvSpPr>
        <p:spPr>
          <a:xfrm>
            <a:off x="7610475" y="8181975"/>
            <a:ext cx="9191625" cy="116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000"/>
              </a:lnSpc>
              <a:spcBef>
                <a:spcPts val="100"/>
              </a:spcBef>
              <a:defRPr sz="2100">
                <a:solidFill>
                  <a:srgbClr val="4B331E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감정캐릭터 </a:t>
            </a:r>
            <a:r>
              <a:rPr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rPr>
              <a:t>‘쿼디'</a:t>
            </a:r>
            <a:r>
              <a:t>는 </a:t>
            </a:r>
          </a:p>
          <a:p>
            <a:pPr>
              <a:lnSpc>
                <a:spcPts val="3000"/>
              </a:lnSpc>
              <a:spcBef>
                <a:spcPts val="100"/>
              </a:spcBef>
              <a:defRPr sz="2100">
                <a:solidFill>
                  <a:srgbClr val="4B331E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rPr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rPr>
              <a:t>기쁨, 우울함, 혐오, 놀람, 평온, 화남, 두려움</a:t>
            </a:r>
            <a:r>
              <a:t> 7가지의 감정이 있어요.</a:t>
            </a:r>
          </a:p>
          <a:p>
            <a:pPr>
              <a:lnSpc>
                <a:spcPts val="3000"/>
              </a:lnSpc>
              <a:spcBef>
                <a:spcPts val="100"/>
              </a:spcBef>
              <a:defRPr sz="2100">
                <a:solidFill>
                  <a:srgbClr val="4B331E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pPr>
            <a:r>
              <a:t>기록에 그치지 않고, 늘 곁에서 당신의 감정을 지켜주는 든든한 친구가 되어줄 거에요!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EE3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Rectangle 61" descr="Rectangle 6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6325" y="2981325"/>
            <a:ext cx="16021050" cy="2371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month/deactivated/dropdown/month" descr="month/deactivated/dropdown/month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24250" y="3362325"/>
            <a:ext cx="1581150" cy="1581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Calender" descr="Calender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22883" y="3362325"/>
            <a:ext cx="1733412" cy="1581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Rectangle 62" descr="Rectangle 6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76325" y="6000750"/>
            <a:ext cx="5962650" cy="3619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Group 1321316817" descr="Group 13213168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477125" y="6096000"/>
            <a:ext cx="9620250" cy="1724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Group 1321316818" descr="Group 132131681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477125" y="7896225"/>
            <a:ext cx="9620250" cy="1724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diary/1" descr="diary/1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347413" y="3381375"/>
            <a:ext cx="1240660" cy="1607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diary/2" descr="diary/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700856" y="3381375"/>
            <a:ext cx="1240660" cy="1607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diary/3" descr="diary/3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54299" y="3381375"/>
            <a:ext cx="1240660" cy="16072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button" descr="button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553575" y="3913315"/>
            <a:ext cx="2495550" cy="359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button" descr="button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9553575" y="3400425"/>
            <a:ext cx="2495550" cy="359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button/medium" descr="button/medium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9553575" y="4591050"/>
            <a:ext cx="1152525" cy="3517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button/medium" descr="button/medium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0896600" y="4591050"/>
            <a:ext cx="1152525" cy="3517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text-holder" descr="text-holder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2332623" y="3409950"/>
            <a:ext cx="2553885" cy="638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text-holder" descr="text-holder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2315825" y="4295775"/>
            <a:ext cx="2553884" cy="638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switch-button/free" descr="switch-button/free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5097125" y="3400425"/>
            <a:ext cx="588821" cy="235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chat/GNB/button/medium/button/small" descr="chat/GNB/button/medium/button/small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5868650" y="3390900"/>
            <a:ext cx="828675" cy="304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Group 2609422" descr="Group 2609422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15097134" y="3781426"/>
            <a:ext cx="1485898" cy="1419223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Design System"/>
          <p:cNvSpPr txBox="1"/>
          <p:nvPr/>
        </p:nvSpPr>
        <p:spPr>
          <a:xfrm>
            <a:off x="1171575" y="636143"/>
            <a:ext cx="11791950" cy="346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Design System</a:t>
            </a:r>
          </a:p>
        </p:txBody>
      </p:sp>
      <p:sp>
        <p:nvSpPr>
          <p:cNvPr id="222" name="UI"/>
          <p:cNvSpPr txBox="1"/>
          <p:nvPr/>
        </p:nvSpPr>
        <p:spPr>
          <a:xfrm>
            <a:off x="1171575" y="1333500"/>
            <a:ext cx="12287250" cy="62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200"/>
              </a:lnSpc>
              <a:defRPr sz="30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서비스의 성격에 맞게, 전체적으로 편안하고 포근한 분위기의 UI로 구성하였어요.</a:t>
            </a:r>
          </a:p>
        </p:txBody>
      </p:sp>
      <p:sp>
        <p:nvSpPr>
          <p:cNvPr id="223" name="Icon  Components"/>
          <p:cNvSpPr txBox="1"/>
          <p:nvPr/>
        </p:nvSpPr>
        <p:spPr>
          <a:xfrm>
            <a:off x="1171575" y="2562225"/>
            <a:ext cx="1619250" cy="232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800"/>
              </a:lnSpc>
              <a:defRPr sz="1500">
                <a:solidFill>
                  <a:srgbClr val="AC7544"/>
                </a:solidFill>
                <a:latin typeface="SUIT SemiBold"/>
                <a:ea typeface="SUIT SemiBold"/>
                <a:cs typeface="SUIT SemiBold"/>
                <a:sym typeface="SUIT SemiBold"/>
              </a:defRPr>
            </a:lvl1pPr>
          </a:lstStyle>
          <a:p>
            <a:pPr/>
            <a:r>
              <a:t>Icon / Components</a:t>
            </a:r>
          </a:p>
        </p:txBody>
      </p:sp>
      <p:sp>
        <p:nvSpPr>
          <p:cNvPr id="224" name="name_2025"/>
          <p:cNvSpPr txBox="1"/>
          <p:nvPr/>
        </p:nvSpPr>
        <p:spPr>
          <a:xfrm>
            <a:off x="4196450" y="3472160"/>
            <a:ext cx="26532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600"/>
              </a:lnSpc>
              <a:defRPr sz="500">
                <a:solidFill>
                  <a:srgbClr val="121212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2025년</a:t>
            </a:r>
          </a:p>
        </p:txBody>
      </p:sp>
      <p:sp>
        <p:nvSpPr>
          <p:cNvPr id="225" name="name_1"/>
          <p:cNvSpPr txBox="1"/>
          <p:nvPr/>
        </p:nvSpPr>
        <p:spPr>
          <a:xfrm>
            <a:off x="3823822" y="3755413"/>
            <a:ext cx="12382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600"/>
              </a:lnSpc>
              <a:defRPr b="1" sz="400">
                <a:solidFill>
                  <a:srgbClr val="AC7544">
                    <a:alpha val="70000"/>
                  </a:srgbClr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1월</a:t>
            </a:r>
          </a:p>
        </p:txBody>
      </p:sp>
      <p:sp>
        <p:nvSpPr>
          <p:cNvPr id="226" name="name_2"/>
          <p:cNvSpPr txBox="1"/>
          <p:nvPr/>
        </p:nvSpPr>
        <p:spPr>
          <a:xfrm>
            <a:off x="4270428" y="3755413"/>
            <a:ext cx="12382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600"/>
              </a:lnSpc>
              <a:defRPr b="1" sz="400">
                <a:solidFill>
                  <a:srgbClr val="AC7544">
                    <a:alpha val="70000"/>
                  </a:srgbClr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2월</a:t>
            </a:r>
          </a:p>
        </p:txBody>
      </p:sp>
      <p:sp>
        <p:nvSpPr>
          <p:cNvPr id="227" name="name_3"/>
          <p:cNvSpPr txBox="1"/>
          <p:nvPr/>
        </p:nvSpPr>
        <p:spPr>
          <a:xfrm>
            <a:off x="4715507" y="3755413"/>
            <a:ext cx="1333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600"/>
              </a:lnSpc>
              <a:defRPr b="1" sz="400">
                <a:solidFill>
                  <a:srgbClr val="AC7544">
                    <a:alpha val="70000"/>
                  </a:srgbClr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3월</a:t>
            </a:r>
          </a:p>
        </p:txBody>
      </p:sp>
      <p:sp>
        <p:nvSpPr>
          <p:cNvPr id="228" name="name_4"/>
          <p:cNvSpPr txBox="1"/>
          <p:nvPr/>
        </p:nvSpPr>
        <p:spPr>
          <a:xfrm>
            <a:off x="3819059" y="3971025"/>
            <a:ext cx="1333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600"/>
              </a:lnSpc>
              <a:defRPr b="1" sz="400">
                <a:solidFill>
                  <a:srgbClr val="AC7544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4월</a:t>
            </a:r>
          </a:p>
        </p:txBody>
      </p:sp>
      <p:sp>
        <p:nvSpPr>
          <p:cNvPr id="229" name="name_5"/>
          <p:cNvSpPr txBox="1"/>
          <p:nvPr/>
        </p:nvSpPr>
        <p:spPr>
          <a:xfrm>
            <a:off x="4270428" y="3971025"/>
            <a:ext cx="1333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600"/>
              </a:lnSpc>
              <a:defRPr b="1" sz="400">
                <a:solidFill>
                  <a:srgbClr val="AC7544">
                    <a:alpha val="70000"/>
                  </a:srgbClr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5월</a:t>
            </a:r>
          </a:p>
        </p:txBody>
      </p:sp>
      <p:sp>
        <p:nvSpPr>
          <p:cNvPr id="230" name="name_6"/>
          <p:cNvSpPr txBox="1"/>
          <p:nvPr/>
        </p:nvSpPr>
        <p:spPr>
          <a:xfrm>
            <a:off x="4725032" y="3971025"/>
            <a:ext cx="1333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600"/>
              </a:lnSpc>
              <a:defRPr b="1" sz="400">
                <a:solidFill>
                  <a:srgbClr val="AC7544">
                    <a:alpha val="70000"/>
                  </a:srgbClr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6월</a:t>
            </a:r>
          </a:p>
        </p:txBody>
      </p:sp>
      <p:sp>
        <p:nvSpPr>
          <p:cNvPr id="231" name="name_7"/>
          <p:cNvSpPr txBox="1"/>
          <p:nvPr/>
        </p:nvSpPr>
        <p:spPr>
          <a:xfrm>
            <a:off x="3823822" y="4186635"/>
            <a:ext cx="12382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600"/>
              </a:lnSpc>
              <a:defRPr b="1" sz="400">
                <a:solidFill>
                  <a:srgbClr val="AC7544">
                    <a:alpha val="70000"/>
                  </a:srgbClr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7월</a:t>
            </a:r>
          </a:p>
        </p:txBody>
      </p:sp>
      <p:sp>
        <p:nvSpPr>
          <p:cNvPr id="232" name="name_8"/>
          <p:cNvSpPr txBox="1"/>
          <p:nvPr/>
        </p:nvSpPr>
        <p:spPr>
          <a:xfrm>
            <a:off x="4270428" y="4186635"/>
            <a:ext cx="1333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600"/>
              </a:lnSpc>
              <a:defRPr b="1" sz="400">
                <a:solidFill>
                  <a:srgbClr val="AC7544">
                    <a:alpha val="70000"/>
                  </a:srgbClr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8월</a:t>
            </a:r>
          </a:p>
        </p:txBody>
      </p:sp>
      <p:sp>
        <p:nvSpPr>
          <p:cNvPr id="233" name="name_9"/>
          <p:cNvSpPr txBox="1"/>
          <p:nvPr/>
        </p:nvSpPr>
        <p:spPr>
          <a:xfrm>
            <a:off x="4725032" y="4186635"/>
            <a:ext cx="13335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600"/>
              </a:lnSpc>
              <a:defRPr b="1" sz="400">
                <a:solidFill>
                  <a:srgbClr val="AC7544">
                    <a:alpha val="70000"/>
                  </a:srgbClr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9월</a:t>
            </a:r>
          </a:p>
        </p:txBody>
      </p:sp>
      <p:sp>
        <p:nvSpPr>
          <p:cNvPr id="234" name="name_10"/>
          <p:cNvSpPr txBox="1"/>
          <p:nvPr/>
        </p:nvSpPr>
        <p:spPr>
          <a:xfrm>
            <a:off x="3804772" y="4402247"/>
            <a:ext cx="16192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600"/>
              </a:lnSpc>
              <a:defRPr b="1" sz="400">
                <a:solidFill>
                  <a:srgbClr val="AC7544">
                    <a:alpha val="70000"/>
                  </a:srgbClr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10월</a:t>
            </a:r>
          </a:p>
        </p:txBody>
      </p:sp>
      <p:sp>
        <p:nvSpPr>
          <p:cNvPr id="235" name="name_11"/>
          <p:cNvSpPr txBox="1"/>
          <p:nvPr/>
        </p:nvSpPr>
        <p:spPr>
          <a:xfrm>
            <a:off x="4257666" y="4402247"/>
            <a:ext cx="1524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600"/>
              </a:lnSpc>
              <a:defRPr b="1" sz="400">
                <a:solidFill>
                  <a:srgbClr val="AC7544">
                    <a:alpha val="70000"/>
                  </a:srgbClr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11월</a:t>
            </a:r>
          </a:p>
        </p:txBody>
      </p:sp>
      <p:sp>
        <p:nvSpPr>
          <p:cNvPr id="236" name="name_12"/>
          <p:cNvSpPr txBox="1"/>
          <p:nvPr/>
        </p:nvSpPr>
        <p:spPr>
          <a:xfrm>
            <a:off x="4705806" y="4402247"/>
            <a:ext cx="1524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600"/>
              </a:lnSpc>
              <a:defRPr b="1" sz="400">
                <a:solidFill>
                  <a:srgbClr val="AC7544">
                    <a:alpha val="70000"/>
                  </a:srgbClr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12월</a:t>
            </a:r>
          </a:p>
        </p:txBody>
      </p:sp>
      <p:sp>
        <p:nvSpPr>
          <p:cNvPr id="237" name="default_name"/>
          <p:cNvSpPr txBox="1"/>
          <p:nvPr/>
        </p:nvSpPr>
        <p:spPr>
          <a:xfrm>
            <a:off x="4314825" y="4677046"/>
            <a:ext cx="14379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600"/>
              </a:lnSpc>
              <a:defRPr b="1" sz="400">
                <a:solidFill>
                  <a:srgbClr val="AC7544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닫기</a:t>
            </a:r>
          </a:p>
        </p:txBody>
      </p:sp>
      <p:sp>
        <p:nvSpPr>
          <p:cNvPr id="238" name="default_name"/>
          <p:cNvSpPr txBox="1"/>
          <p:nvPr/>
        </p:nvSpPr>
        <p:spPr>
          <a:xfrm>
            <a:off x="1600200" y="3580058"/>
            <a:ext cx="666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solidFill>
                  <a:srgbClr val="FF0000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일</a:t>
            </a:r>
          </a:p>
        </p:txBody>
      </p:sp>
      <p:sp>
        <p:nvSpPr>
          <p:cNvPr id="239" name="default_name"/>
          <p:cNvSpPr txBox="1"/>
          <p:nvPr/>
        </p:nvSpPr>
        <p:spPr>
          <a:xfrm>
            <a:off x="1847850" y="3580058"/>
            <a:ext cx="666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월</a:t>
            </a:r>
          </a:p>
        </p:txBody>
      </p:sp>
      <p:sp>
        <p:nvSpPr>
          <p:cNvPr id="240" name="default_name"/>
          <p:cNvSpPr txBox="1"/>
          <p:nvPr/>
        </p:nvSpPr>
        <p:spPr>
          <a:xfrm>
            <a:off x="2095500" y="3580058"/>
            <a:ext cx="666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화</a:t>
            </a:r>
          </a:p>
        </p:txBody>
      </p:sp>
      <p:sp>
        <p:nvSpPr>
          <p:cNvPr id="241" name="default_name"/>
          <p:cNvSpPr txBox="1"/>
          <p:nvPr/>
        </p:nvSpPr>
        <p:spPr>
          <a:xfrm>
            <a:off x="2352675" y="3580058"/>
            <a:ext cx="666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수</a:t>
            </a:r>
          </a:p>
        </p:txBody>
      </p:sp>
      <p:sp>
        <p:nvSpPr>
          <p:cNvPr id="242" name="default_name"/>
          <p:cNvSpPr txBox="1"/>
          <p:nvPr/>
        </p:nvSpPr>
        <p:spPr>
          <a:xfrm>
            <a:off x="2600325" y="3580058"/>
            <a:ext cx="666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목</a:t>
            </a:r>
          </a:p>
        </p:txBody>
      </p:sp>
      <p:sp>
        <p:nvSpPr>
          <p:cNvPr id="243" name="default_name"/>
          <p:cNvSpPr txBox="1"/>
          <p:nvPr/>
        </p:nvSpPr>
        <p:spPr>
          <a:xfrm>
            <a:off x="2847975" y="3580058"/>
            <a:ext cx="666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금</a:t>
            </a:r>
          </a:p>
        </p:txBody>
      </p:sp>
      <p:sp>
        <p:nvSpPr>
          <p:cNvPr id="244" name="default_name"/>
          <p:cNvSpPr txBox="1"/>
          <p:nvPr/>
        </p:nvSpPr>
        <p:spPr>
          <a:xfrm>
            <a:off x="3095625" y="3580058"/>
            <a:ext cx="666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solidFill>
                  <a:srgbClr val="0047FF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토</a:t>
            </a:r>
          </a:p>
        </p:txBody>
      </p:sp>
      <p:sp>
        <p:nvSpPr>
          <p:cNvPr id="245" name="name_30"/>
          <p:cNvSpPr txBox="1"/>
          <p:nvPr/>
        </p:nvSpPr>
        <p:spPr>
          <a:xfrm>
            <a:off x="1533525" y="3671085"/>
            <a:ext cx="762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solidFill>
                  <a:srgbClr val="B5B5B5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246" name="name_31"/>
          <p:cNvSpPr txBox="1"/>
          <p:nvPr/>
        </p:nvSpPr>
        <p:spPr>
          <a:xfrm>
            <a:off x="1771650" y="3671085"/>
            <a:ext cx="666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solidFill>
                  <a:srgbClr val="B5B5B5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31</a:t>
            </a:r>
          </a:p>
        </p:txBody>
      </p:sp>
      <p:sp>
        <p:nvSpPr>
          <p:cNvPr id="247" name="name_1"/>
          <p:cNvSpPr txBox="1"/>
          <p:nvPr/>
        </p:nvSpPr>
        <p:spPr>
          <a:xfrm>
            <a:off x="2019300" y="3678414"/>
            <a:ext cx="4762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8" name="name_2"/>
          <p:cNvSpPr txBox="1"/>
          <p:nvPr/>
        </p:nvSpPr>
        <p:spPr>
          <a:xfrm>
            <a:off x="2276475" y="3678414"/>
            <a:ext cx="5715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49" name="name_3"/>
          <p:cNvSpPr txBox="1"/>
          <p:nvPr/>
        </p:nvSpPr>
        <p:spPr>
          <a:xfrm>
            <a:off x="2524125" y="3678414"/>
            <a:ext cx="5715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0" name="name_4"/>
          <p:cNvSpPr txBox="1"/>
          <p:nvPr/>
        </p:nvSpPr>
        <p:spPr>
          <a:xfrm>
            <a:off x="2771775" y="3678414"/>
            <a:ext cx="5715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51" name="name_5"/>
          <p:cNvSpPr txBox="1"/>
          <p:nvPr/>
        </p:nvSpPr>
        <p:spPr>
          <a:xfrm>
            <a:off x="3019425" y="3678414"/>
            <a:ext cx="5715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solidFill>
                  <a:srgbClr val="0047FF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52" name="name_6"/>
          <p:cNvSpPr txBox="1"/>
          <p:nvPr/>
        </p:nvSpPr>
        <p:spPr>
          <a:xfrm>
            <a:off x="1533525" y="3920420"/>
            <a:ext cx="5715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solidFill>
                  <a:srgbClr val="FF0000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53" name="name_7"/>
          <p:cNvSpPr txBox="1"/>
          <p:nvPr/>
        </p:nvSpPr>
        <p:spPr>
          <a:xfrm>
            <a:off x="1781175" y="3920420"/>
            <a:ext cx="4762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254" name="name_8"/>
          <p:cNvSpPr txBox="1"/>
          <p:nvPr/>
        </p:nvSpPr>
        <p:spPr>
          <a:xfrm>
            <a:off x="2028825" y="3920420"/>
            <a:ext cx="5715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55" name="name_9"/>
          <p:cNvSpPr txBox="1"/>
          <p:nvPr/>
        </p:nvSpPr>
        <p:spPr>
          <a:xfrm>
            <a:off x="2276475" y="3922403"/>
            <a:ext cx="5715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256" name="name_10"/>
          <p:cNvSpPr txBox="1"/>
          <p:nvPr/>
        </p:nvSpPr>
        <p:spPr>
          <a:xfrm>
            <a:off x="2505075" y="3922403"/>
            <a:ext cx="666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257" name="name_11"/>
          <p:cNvSpPr txBox="1"/>
          <p:nvPr/>
        </p:nvSpPr>
        <p:spPr>
          <a:xfrm>
            <a:off x="2771775" y="3922403"/>
            <a:ext cx="5715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258" name="name_12"/>
          <p:cNvSpPr txBox="1"/>
          <p:nvPr/>
        </p:nvSpPr>
        <p:spPr>
          <a:xfrm>
            <a:off x="3000375" y="3922403"/>
            <a:ext cx="666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solidFill>
                  <a:srgbClr val="0047FF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259" name="name_13"/>
          <p:cNvSpPr txBox="1"/>
          <p:nvPr/>
        </p:nvSpPr>
        <p:spPr>
          <a:xfrm>
            <a:off x="1524000" y="4167823"/>
            <a:ext cx="666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solidFill>
                  <a:srgbClr val="FF0000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260" name="name_14"/>
          <p:cNvSpPr txBox="1"/>
          <p:nvPr/>
        </p:nvSpPr>
        <p:spPr>
          <a:xfrm>
            <a:off x="1771650" y="4167823"/>
            <a:ext cx="666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14</a:t>
            </a:r>
          </a:p>
        </p:txBody>
      </p:sp>
      <p:sp>
        <p:nvSpPr>
          <p:cNvPr id="261" name="name_15"/>
          <p:cNvSpPr txBox="1"/>
          <p:nvPr/>
        </p:nvSpPr>
        <p:spPr>
          <a:xfrm>
            <a:off x="2009775" y="4167823"/>
            <a:ext cx="666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262" name="name_16"/>
          <p:cNvSpPr txBox="1"/>
          <p:nvPr/>
        </p:nvSpPr>
        <p:spPr>
          <a:xfrm>
            <a:off x="2257425" y="4178012"/>
            <a:ext cx="666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263" name="name_17"/>
          <p:cNvSpPr txBox="1"/>
          <p:nvPr/>
        </p:nvSpPr>
        <p:spPr>
          <a:xfrm>
            <a:off x="2505075" y="4178012"/>
            <a:ext cx="666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17</a:t>
            </a:r>
          </a:p>
        </p:txBody>
      </p:sp>
      <p:sp>
        <p:nvSpPr>
          <p:cNvPr id="264" name="name_18"/>
          <p:cNvSpPr txBox="1"/>
          <p:nvPr/>
        </p:nvSpPr>
        <p:spPr>
          <a:xfrm>
            <a:off x="2752725" y="4178012"/>
            <a:ext cx="666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265" name="name_19"/>
          <p:cNvSpPr txBox="1"/>
          <p:nvPr/>
        </p:nvSpPr>
        <p:spPr>
          <a:xfrm>
            <a:off x="3000375" y="4178012"/>
            <a:ext cx="666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solidFill>
                  <a:srgbClr val="0047FF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19</a:t>
            </a:r>
          </a:p>
        </p:txBody>
      </p:sp>
      <p:sp>
        <p:nvSpPr>
          <p:cNvPr id="266" name="name_20"/>
          <p:cNvSpPr txBox="1"/>
          <p:nvPr/>
        </p:nvSpPr>
        <p:spPr>
          <a:xfrm>
            <a:off x="1543050" y="4415228"/>
            <a:ext cx="762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solidFill>
                  <a:srgbClr val="FF0000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267" name="name_21"/>
          <p:cNvSpPr txBox="1"/>
          <p:nvPr/>
        </p:nvSpPr>
        <p:spPr>
          <a:xfrm>
            <a:off x="1771650" y="4415228"/>
            <a:ext cx="666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21</a:t>
            </a:r>
          </a:p>
        </p:txBody>
      </p:sp>
      <p:sp>
        <p:nvSpPr>
          <p:cNvPr id="268" name="name_22"/>
          <p:cNvSpPr txBox="1"/>
          <p:nvPr/>
        </p:nvSpPr>
        <p:spPr>
          <a:xfrm>
            <a:off x="2028825" y="4415228"/>
            <a:ext cx="762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269" name="name_23"/>
          <p:cNvSpPr txBox="1"/>
          <p:nvPr/>
        </p:nvSpPr>
        <p:spPr>
          <a:xfrm>
            <a:off x="2266950" y="4415228"/>
            <a:ext cx="762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23</a:t>
            </a:r>
          </a:p>
        </p:txBody>
      </p:sp>
      <p:sp>
        <p:nvSpPr>
          <p:cNvPr id="270" name="name_25"/>
          <p:cNvSpPr txBox="1"/>
          <p:nvPr/>
        </p:nvSpPr>
        <p:spPr>
          <a:xfrm>
            <a:off x="2762250" y="4420291"/>
            <a:ext cx="762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25</a:t>
            </a:r>
          </a:p>
        </p:txBody>
      </p:sp>
      <p:sp>
        <p:nvSpPr>
          <p:cNvPr id="271" name="name_26"/>
          <p:cNvSpPr txBox="1"/>
          <p:nvPr/>
        </p:nvSpPr>
        <p:spPr>
          <a:xfrm>
            <a:off x="3000375" y="4420291"/>
            <a:ext cx="762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solidFill>
                  <a:srgbClr val="0047FF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26</a:t>
            </a:r>
          </a:p>
        </p:txBody>
      </p:sp>
      <p:sp>
        <p:nvSpPr>
          <p:cNvPr id="272" name="name_24"/>
          <p:cNvSpPr txBox="1"/>
          <p:nvPr/>
        </p:nvSpPr>
        <p:spPr>
          <a:xfrm>
            <a:off x="2524125" y="4420986"/>
            <a:ext cx="762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24</a:t>
            </a:r>
          </a:p>
        </p:txBody>
      </p:sp>
      <p:sp>
        <p:nvSpPr>
          <p:cNvPr id="273" name="name_30"/>
          <p:cNvSpPr txBox="1"/>
          <p:nvPr/>
        </p:nvSpPr>
        <p:spPr>
          <a:xfrm>
            <a:off x="2276475" y="4671473"/>
            <a:ext cx="762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274" name="name_1"/>
          <p:cNvSpPr txBox="1"/>
          <p:nvPr/>
        </p:nvSpPr>
        <p:spPr>
          <a:xfrm>
            <a:off x="2524125" y="4671473"/>
            <a:ext cx="4762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solidFill>
                  <a:srgbClr val="B5B5B5">
                    <a:alpha val="73000"/>
                  </a:srgbClr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5" name="name_2"/>
          <p:cNvSpPr txBox="1"/>
          <p:nvPr/>
        </p:nvSpPr>
        <p:spPr>
          <a:xfrm>
            <a:off x="2771775" y="4669555"/>
            <a:ext cx="5715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solidFill>
                  <a:srgbClr val="B5B5B5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6" name="name_3"/>
          <p:cNvSpPr txBox="1"/>
          <p:nvPr/>
        </p:nvSpPr>
        <p:spPr>
          <a:xfrm>
            <a:off x="3019425" y="4669555"/>
            <a:ext cx="5715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solidFill>
                  <a:srgbClr val="B5B5B5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7" name="name_27"/>
          <p:cNvSpPr txBox="1"/>
          <p:nvPr/>
        </p:nvSpPr>
        <p:spPr>
          <a:xfrm>
            <a:off x="1543050" y="4672219"/>
            <a:ext cx="762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solidFill>
                  <a:srgbClr val="FF0000"/>
                </a:solidFill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27</a:t>
            </a:r>
          </a:p>
        </p:txBody>
      </p:sp>
      <p:sp>
        <p:nvSpPr>
          <p:cNvPr id="278" name="name_28"/>
          <p:cNvSpPr txBox="1"/>
          <p:nvPr/>
        </p:nvSpPr>
        <p:spPr>
          <a:xfrm>
            <a:off x="1771650" y="4672219"/>
            <a:ext cx="762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279" name="name_29"/>
          <p:cNvSpPr txBox="1"/>
          <p:nvPr/>
        </p:nvSpPr>
        <p:spPr>
          <a:xfrm>
            <a:off x="2028825" y="4672219"/>
            <a:ext cx="7620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400"/>
              </a:lnSpc>
              <a:defRPr sz="300">
                <a:latin typeface="Hakgyoansim Nadeuri TTF L"/>
                <a:ea typeface="Hakgyoansim Nadeuri TTF L"/>
                <a:cs typeface="Hakgyoansim Nadeuri TTF L"/>
                <a:sym typeface="Hakgyoansim Nadeuri TTF L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280" name="APRIL"/>
          <p:cNvSpPr txBox="1"/>
          <p:nvPr/>
        </p:nvSpPr>
        <p:spPr>
          <a:xfrm>
            <a:off x="1514475" y="3355340"/>
            <a:ext cx="400050" cy="185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1500"/>
              </a:lnSpc>
              <a:defRPr sz="1300"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APRIL</a:t>
            </a:r>
          </a:p>
        </p:txBody>
      </p:sp>
      <p:sp>
        <p:nvSpPr>
          <p:cNvPr id="281" name="Typography"/>
          <p:cNvSpPr txBox="1"/>
          <p:nvPr/>
        </p:nvSpPr>
        <p:spPr>
          <a:xfrm>
            <a:off x="1171575" y="5581650"/>
            <a:ext cx="1047750" cy="232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800"/>
              </a:lnSpc>
              <a:defRPr sz="1500">
                <a:solidFill>
                  <a:srgbClr val="AC7544"/>
                </a:solidFill>
                <a:latin typeface="SUIT SemiBold"/>
                <a:ea typeface="SUIT SemiBold"/>
                <a:cs typeface="SUIT SemiBold"/>
                <a:sym typeface="SUIT SemiBold"/>
              </a:defRPr>
            </a:lvl1pPr>
          </a:lstStyle>
          <a:p>
            <a:pPr/>
            <a:r>
              <a:t>Typography</a:t>
            </a:r>
          </a:p>
        </p:txBody>
      </p:sp>
      <p:sp>
        <p:nvSpPr>
          <p:cNvPr id="282" name="default_name"/>
          <p:cNvSpPr txBox="1"/>
          <p:nvPr/>
        </p:nvSpPr>
        <p:spPr>
          <a:xfrm>
            <a:off x="1562100" y="6762750"/>
            <a:ext cx="676275" cy="579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4500"/>
              </a:lnSpc>
              <a:defRPr b="1" sz="3700">
                <a:solidFill>
                  <a:srgbClr val="232323"/>
                </a:solidFill>
                <a:latin typeface="SUITE Bold"/>
                <a:ea typeface="SUITE Bold"/>
                <a:cs typeface="SUITE Bold"/>
                <a:sym typeface="SUITE Bold"/>
              </a:defRPr>
            </a:pPr>
            <a:r>
              <a:t>가</a:t>
            </a:r>
            <a:r>
              <a:rPr sz="2200"/>
              <a:t>나</a:t>
            </a:r>
          </a:p>
        </p:txBody>
      </p:sp>
      <p:sp>
        <p:nvSpPr>
          <p:cNvPr id="283" name="Regular"/>
          <p:cNvSpPr txBox="1"/>
          <p:nvPr/>
        </p:nvSpPr>
        <p:spPr>
          <a:xfrm>
            <a:off x="2590800" y="6562725"/>
            <a:ext cx="542925" cy="181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400"/>
              </a:lnSpc>
              <a:defRPr sz="1200">
                <a:solidFill>
                  <a:srgbClr val="696969"/>
                </a:solidFill>
                <a:latin typeface="SUITE Regular"/>
                <a:ea typeface="SUITE Regular"/>
                <a:cs typeface="SUITE Regular"/>
                <a:sym typeface="SUITE Regular"/>
              </a:defRPr>
            </a:lvl1pPr>
          </a:lstStyle>
          <a:p>
            <a:pPr/>
            <a:r>
              <a:t>Regular</a:t>
            </a:r>
          </a:p>
        </p:txBody>
      </p:sp>
      <p:sp>
        <p:nvSpPr>
          <p:cNvPr id="284" name="Text 63"/>
          <p:cNvSpPr txBox="1"/>
          <p:nvPr/>
        </p:nvSpPr>
        <p:spPr>
          <a:xfrm>
            <a:off x="3343275" y="6543675"/>
            <a:ext cx="3171825" cy="205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600"/>
              </a:lnSpc>
              <a:defRPr sz="1300">
                <a:solidFill>
                  <a:srgbClr val="232323"/>
                </a:solidFill>
                <a:latin typeface="SUITE Regular"/>
                <a:ea typeface="SUITE Regular"/>
                <a:cs typeface="SUITE Regular"/>
                <a:sym typeface="SUITE Regular"/>
              </a:defRPr>
            </a:lvl1pPr>
          </a:lstStyle>
          <a:p>
            <a:pPr/>
            <a:r>
              <a:t>일기를 쿼디랑! 감정을 쿼디로! 고민을 쿼디에게!</a:t>
            </a:r>
          </a:p>
        </p:txBody>
      </p:sp>
      <p:sp>
        <p:nvSpPr>
          <p:cNvPr id="285" name="Text 64"/>
          <p:cNvSpPr txBox="1"/>
          <p:nvPr/>
        </p:nvSpPr>
        <p:spPr>
          <a:xfrm>
            <a:off x="3333750" y="6962775"/>
            <a:ext cx="3181350" cy="205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600"/>
              </a:lnSpc>
              <a:defRPr sz="1300">
                <a:solidFill>
                  <a:srgbClr val="232323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일기를 쿼디랑! 감정을 쿼디로! 고민을 쿼디에게!</a:t>
            </a:r>
          </a:p>
        </p:txBody>
      </p:sp>
      <p:sp>
        <p:nvSpPr>
          <p:cNvPr id="286" name="Text 65"/>
          <p:cNvSpPr txBox="1"/>
          <p:nvPr/>
        </p:nvSpPr>
        <p:spPr>
          <a:xfrm>
            <a:off x="3324225" y="7362825"/>
            <a:ext cx="3257550" cy="205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600"/>
              </a:lnSpc>
              <a:defRPr b="1" sz="1300">
                <a:solidFill>
                  <a:srgbClr val="232323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일기를 쿼디랑! 감정을 쿼디로! 고민을 쿼디에게!</a:t>
            </a:r>
          </a:p>
        </p:txBody>
      </p:sp>
      <p:sp>
        <p:nvSpPr>
          <p:cNvPr id="287" name="Medium"/>
          <p:cNvSpPr txBox="1"/>
          <p:nvPr/>
        </p:nvSpPr>
        <p:spPr>
          <a:xfrm>
            <a:off x="2600325" y="6962775"/>
            <a:ext cx="571500" cy="181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400"/>
              </a:lnSpc>
              <a:defRPr sz="1200">
                <a:solidFill>
                  <a:srgbClr val="696969"/>
                </a:solidFill>
                <a:latin typeface="SUITE Regular"/>
                <a:ea typeface="SUITE Regular"/>
                <a:cs typeface="SUITE Regular"/>
                <a:sym typeface="SUITE Regular"/>
              </a:defRPr>
            </a:lvl1pPr>
          </a:lstStyle>
          <a:p>
            <a:pPr/>
            <a:r>
              <a:t>Medium</a:t>
            </a:r>
          </a:p>
        </p:txBody>
      </p:sp>
      <p:sp>
        <p:nvSpPr>
          <p:cNvPr id="288" name="Bold"/>
          <p:cNvSpPr txBox="1"/>
          <p:nvPr/>
        </p:nvSpPr>
        <p:spPr>
          <a:xfrm>
            <a:off x="2590800" y="7362825"/>
            <a:ext cx="323850" cy="181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400"/>
              </a:lnSpc>
              <a:defRPr sz="1200">
                <a:solidFill>
                  <a:srgbClr val="696969"/>
                </a:solidFill>
                <a:latin typeface="SUITE Regular"/>
                <a:ea typeface="SUITE Regular"/>
                <a:cs typeface="SUITE Regular"/>
                <a:sym typeface="SUITE Regular"/>
              </a:defRPr>
            </a:lvl1pPr>
          </a:lstStyle>
          <a:p>
            <a:pPr/>
            <a:r>
              <a:t>Bold</a:t>
            </a:r>
          </a:p>
        </p:txBody>
      </p:sp>
      <p:sp>
        <p:nvSpPr>
          <p:cNvPr id="289" name="Regular"/>
          <p:cNvSpPr txBox="1"/>
          <p:nvPr/>
        </p:nvSpPr>
        <p:spPr>
          <a:xfrm>
            <a:off x="2619375" y="8086725"/>
            <a:ext cx="542925" cy="181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400"/>
              </a:lnSpc>
              <a:defRPr sz="1200">
                <a:solidFill>
                  <a:srgbClr val="696969"/>
                </a:solidFill>
                <a:latin typeface="SUITE Regular"/>
                <a:ea typeface="SUITE Regular"/>
                <a:cs typeface="SUITE Regular"/>
                <a:sym typeface="SUITE Regular"/>
              </a:defRPr>
            </a:lvl1pPr>
          </a:lstStyle>
          <a:p>
            <a:pPr/>
            <a:r>
              <a:t>Regular</a:t>
            </a:r>
          </a:p>
        </p:txBody>
      </p:sp>
      <p:sp>
        <p:nvSpPr>
          <p:cNvPr id="290" name="Diary With Quddy"/>
          <p:cNvSpPr txBox="1"/>
          <p:nvPr/>
        </p:nvSpPr>
        <p:spPr>
          <a:xfrm>
            <a:off x="3400425" y="8067675"/>
            <a:ext cx="1495425" cy="205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600"/>
              </a:lnSpc>
              <a:defRPr sz="1300">
                <a:solidFill>
                  <a:srgbClr val="232323"/>
                </a:solidFill>
                <a:latin typeface="SUITE Regular"/>
                <a:ea typeface="SUITE Regular"/>
                <a:cs typeface="SUITE Regular"/>
                <a:sym typeface="SUITE Regular"/>
              </a:defRPr>
            </a:lvl1pPr>
          </a:lstStyle>
          <a:p>
            <a:pPr/>
            <a:r>
              <a:t>Diary With Quddy ! </a:t>
            </a:r>
          </a:p>
        </p:txBody>
      </p:sp>
      <p:sp>
        <p:nvSpPr>
          <p:cNvPr id="291" name="Diary With Quddy"/>
          <p:cNvSpPr txBox="1"/>
          <p:nvPr/>
        </p:nvSpPr>
        <p:spPr>
          <a:xfrm>
            <a:off x="3400425" y="8467725"/>
            <a:ext cx="1476375" cy="205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600"/>
              </a:lnSpc>
              <a:defRPr sz="1300">
                <a:solidFill>
                  <a:srgbClr val="232323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Diary With Quddy!</a:t>
            </a:r>
          </a:p>
        </p:txBody>
      </p:sp>
      <p:sp>
        <p:nvSpPr>
          <p:cNvPr id="292" name="Diary With Quddy"/>
          <p:cNvSpPr txBox="1"/>
          <p:nvPr/>
        </p:nvSpPr>
        <p:spPr>
          <a:xfrm>
            <a:off x="3400425" y="8867775"/>
            <a:ext cx="1543050" cy="205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600"/>
              </a:lnSpc>
              <a:defRPr b="1" sz="1300">
                <a:solidFill>
                  <a:srgbClr val="232323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Diary With Quddy!</a:t>
            </a:r>
          </a:p>
        </p:txBody>
      </p:sp>
      <p:sp>
        <p:nvSpPr>
          <p:cNvPr id="293" name="Medium"/>
          <p:cNvSpPr txBox="1"/>
          <p:nvPr/>
        </p:nvSpPr>
        <p:spPr>
          <a:xfrm>
            <a:off x="2628900" y="8486775"/>
            <a:ext cx="571500" cy="181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400"/>
              </a:lnSpc>
              <a:defRPr sz="1200">
                <a:solidFill>
                  <a:srgbClr val="696969"/>
                </a:solidFill>
                <a:latin typeface="SUITE Regular"/>
                <a:ea typeface="SUITE Regular"/>
                <a:cs typeface="SUITE Regular"/>
                <a:sym typeface="SUITE Regular"/>
              </a:defRPr>
            </a:lvl1pPr>
          </a:lstStyle>
          <a:p>
            <a:pPr/>
            <a:r>
              <a:t>Medium</a:t>
            </a:r>
          </a:p>
        </p:txBody>
      </p:sp>
      <p:sp>
        <p:nvSpPr>
          <p:cNvPr id="294" name="Bold"/>
          <p:cNvSpPr txBox="1"/>
          <p:nvPr/>
        </p:nvSpPr>
        <p:spPr>
          <a:xfrm>
            <a:off x="2619375" y="8886825"/>
            <a:ext cx="323850" cy="181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400"/>
              </a:lnSpc>
              <a:defRPr sz="1200">
                <a:solidFill>
                  <a:srgbClr val="696969"/>
                </a:solidFill>
                <a:latin typeface="SUITE Regular"/>
                <a:ea typeface="SUITE Regular"/>
                <a:cs typeface="SUITE Regular"/>
                <a:sym typeface="SUITE Regular"/>
              </a:defRPr>
            </a:lvl1pPr>
          </a:lstStyle>
          <a:p>
            <a:pPr/>
            <a:r>
              <a:t>Bold</a:t>
            </a:r>
          </a:p>
        </p:txBody>
      </p:sp>
      <p:sp>
        <p:nvSpPr>
          <p:cNvPr id="295" name="Ab"/>
          <p:cNvSpPr txBox="1"/>
          <p:nvPr/>
        </p:nvSpPr>
        <p:spPr>
          <a:xfrm>
            <a:off x="1695450" y="8277225"/>
            <a:ext cx="581025" cy="579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4500"/>
              </a:lnSpc>
              <a:defRPr b="1" sz="3700">
                <a:solidFill>
                  <a:srgbClr val="232323"/>
                </a:solidFill>
                <a:latin typeface="SUITE Bold"/>
                <a:ea typeface="SUITE Bold"/>
                <a:cs typeface="SUITE Bold"/>
                <a:sym typeface="SUITE Bold"/>
              </a:defRPr>
            </a:pPr>
            <a:r>
              <a:t>A</a:t>
            </a:r>
            <a:r>
              <a:rPr sz="2200"/>
              <a:t>b</a:t>
            </a:r>
          </a:p>
        </p:txBody>
      </p:sp>
      <p:sp>
        <p:nvSpPr>
          <p:cNvPr id="296" name="Color"/>
          <p:cNvSpPr txBox="1"/>
          <p:nvPr/>
        </p:nvSpPr>
        <p:spPr>
          <a:xfrm>
            <a:off x="7572375" y="5581650"/>
            <a:ext cx="485775" cy="232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800"/>
              </a:lnSpc>
              <a:defRPr sz="1500">
                <a:solidFill>
                  <a:srgbClr val="AC7544"/>
                </a:solidFill>
                <a:latin typeface="SUIT SemiBold"/>
                <a:ea typeface="SUIT SemiBold"/>
                <a:cs typeface="SUIT SemiBold"/>
                <a:sym typeface="SUIT SemiBold"/>
              </a:defRPr>
            </a:lvl1pPr>
          </a:lstStyle>
          <a:p>
            <a:pPr/>
            <a:r>
              <a:t>Color</a:t>
            </a:r>
          </a:p>
        </p:txBody>
      </p:sp>
      <p:sp>
        <p:nvSpPr>
          <p:cNvPr id="297" name="Main Color"/>
          <p:cNvSpPr txBox="1"/>
          <p:nvPr/>
        </p:nvSpPr>
        <p:spPr>
          <a:xfrm>
            <a:off x="7572375" y="6096000"/>
            <a:ext cx="933450" cy="205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600"/>
              </a:lnSpc>
              <a:defRPr sz="1300">
                <a:solidFill>
                  <a:srgbClr val="AC7544"/>
                </a:solidFill>
                <a:latin typeface="SUIT Medium"/>
                <a:ea typeface="SUIT Medium"/>
                <a:cs typeface="SUIT Medium"/>
                <a:sym typeface="SUIT Medium"/>
              </a:defRPr>
            </a:lvl1pPr>
          </a:lstStyle>
          <a:p>
            <a:pPr/>
            <a:r>
              <a:t>Main Color</a:t>
            </a:r>
          </a:p>
        </p:txBody>
      </p:sp>
      <p:sp>
        <p:nvSpPr>
          <p:cNvPr id="298" name="AC7544"/>
          <p:cNvSpPr txBox="1"/>
          <p:nvPr/>
        </p:nvSpPr>
        <p:spPr>
          <a:xfrm>
            <a:off x="8715375" y="7000875"/>
            <a:ext cx="847725" cy="232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800"/>
              </a:lnSpc>
              <a:defRPr sz="1500">
                <a:solidFill>
                  <a:srgbClr val="FFFFFF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AC7544</a:t>
            </a:r>
          </a:p>
        </p:txBody>
      </p:sp>
      <p:sp>
        <p:nvSpPr>
          <p:cNvPr id="299" name="D8B18E"/>
          <p:cNvSpPr txBox="1"/>
          <p:nvPr/>
        </p:nvSpPr>
        <p:spPr>
          <a:xfrm>
            <a:off x="11915775" y="7000875"/>
            <a:ext cx="838200" cy="232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800"/>
              </a:lnSpc>
              <a:defRPr sz="1500">
                <a:solidFill>
                  <a:srgbClr val="FFFFFF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D8B18E</a:t>
            </a:r>
          </a:p>
        </p:txBody>
      </p:sp>
      <p:sp>
        <p:nvSpPr>
          <p:cNvPr id="300" name="D6BFAB"/>
          <p:cNvSpPr txBox="1"/>
          <p:nvPr/>
        </p:nvSpPr>
        <p:spPr>
          <a:xfrm>
            <a:off x="14963775" y="7000875"/>
            <a:ext cx="933450" cy="232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800"/>
              </a:lnSpc>
              <a:defRPr sz="1500">
                <a:solidFill>
                  <a:srgbClr val="FFFFFF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D6BFAB</a:t>
            </a:r>
          </a:p>
        </p:txBody>
      </p:sp>
      <p:sp>
        <p:nvSpPr>
          <p:cNvPr id="301" name="Sub Color"/>
          <p:cNvSpPr txBox="1"/>
          <p:nvPr/>
        </p:nvSpPr>
        <p:spPr>
          <a:xfrm>
            <a:off x="7572375" y="7896225"/>
            <a:ext cx="933450" cy="205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600"/>
              </a:lnSpc>
              <a:defRPr sz="1300">
                <a:solidFill>
                  <a:srgbClr val="AC7544"/>
                </a:solidFill>
                <a:latin typeface="SUIT Medium"/>
                <a:ea typeface="SUIT Medium"/>
                <a:cs typeface="SUIT Medium"/>
                <a:sym typeface="SUIT Medium"/>
              </a:defRPr>
            </a:lvl1pPr>
          </a:lstStyle>
          <a:p>
            <a:pPr/>
            <a:r>
              <a:t>Sub Color</a:t>
            </a:r>
          </a:p>
        </p:txBody>
      </p:sp>
      <p:sp>
        <p:nvSpPr>
          <p:cNvPr id="302" name="name_121212"/>
          <p:cNvSpPr txBox="1"/>
          <p:nvPr/>
        </p:nvSpPr>
        <p:spPr>
          <a:xfrm>
            <a:off x="8715375" y="8801100"/>
            <a:ext cx="847725" cy="232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800"/>
              </a:lnSpc>
              <a:defRPr sz="1500">
                <a:solidFill>
                  <a:srgbClr val="FFFFFF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121212</a:t>
            </a:r>
          </a:p>
        </p:txBody>
      </p:sp>
      <p:sp>
        <p:nvSpPr>
          <p:cNvPr id="303" name="name_8E8E93"/>
          <p:cNvSpPr txBox="1"/>
          <p:nvPr/>
        </p:nvSpPr>
        <p:spPr>
          <a:xfrm>
            <a:off x="11915775" y="8801100"/>
            <a:ext cx="838200" cy="232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800"/>
              </a:lnSpc>
              <a:defRPr sz="1500">
                <a:solidFill>
                  <a:srgbClr val="FFFFFF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8E8E93</a:t>
            </a:r>
          </a:p>
        </p:txBody>
      </p:sp>
      <p:sp>
        <p:nvSpPr>
          <p:cNvPr id="304" name="DCDCDC"/>
          <p:cNvSpPr txBox="1"/>
          <p:nvPr/>
        </p:nvSpPr>
        <p:spPr>
          <a:xfrm>
            <a:off x="14963775" y="8801100"/>
            <a:ext cx="933450" cy="232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800"/>
              </a:lnSpc>
              <a:defRPr sz="1500">
                <a:solidFill>
                  <a:srgbClr val="FFFFFF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DCDCDC</a:t>
            </a:r>
          </a:p>
        </p:txBody>
      </p:sp>
      <p:sp>
        <p:nvSpPr>
          <p:cNvPr id="305" name="name_3"/>
          <p:cNvSpPr txBox="1"/>
          <p:nvPr/>
        </p:nvSpPr>
        <p:spPr>
          <a:xfrm>
            <a:off x="5460196" y="4572627"/>
            <a:ext cx="69577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900"/>
              </a:lnSpc>
              <a:defRPr sz="700">
                <a:solidFill>
                  <a:srgbClr val="121212"/>
                </a:solidFill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3월 감정리포트</a:t>
            </a:r>
          </a:p>
        </p:txBody>
      </p:sp>
      <p:sp>
        <p:nvSpPr>
          <p:cNvPr id="306" name="3"/>
          <p:cNvSpPr txBox="1"/>
          <p:nvPr/>
        </p:nvSpPr>
        <p:spPr>
          <a:xfrm>
            <a:off x="5460196" y="4719250"/>
            <a:ext cx="70529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500"/>
              </a:lnSpc>
              <a:defRPr sz="400">
                <a:solidFill>
                  <a:srgbClr val="8E8E93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행복함이 가득했던 3월의 일기</a:t>
            </a:r>
          </a:p>
        </p:txBody>
      </p:sp>
      <p:sp>
        <p:nvSpPr>
          <p:cNvPr id="307" name="name_2"/>
          <p:cNvSpPr txBox="1"/>
          <p:nvPr/>
        </p:nvSpPr>
        <p:spPr>
          <a:xfrm>
            <a:off x="6813639" y="4572627"/>
            <a:ext cx="69577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900"/>
              </a:lnSpc>
              <a:defRPr sz="700">
                <a:solidFill>
                  <a:srgbClr val="121212"/>
                </a:solidFill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3월 감정리포트</a:t>
            </a:r>
          </a:p>
        </p:txBody>
      </p:sp>
      <p:sp>
        <p:nvSpPr>
          <p:cNvPr id="308" name="3"/>
          <p:cNvSpPr txBox="1"/>
          <p:nvPr/>
        </p:nvSpPr>
        <p:spPr>
          <a:xfrm>
            <a:off x="6813639" y="4719250"/>
            <a:ext cx="70529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500"/>
              </a:lnSpc>
              <a:defRPr sz="400">
                <a:solidFill>
                  <a:srgbClr val="8E8E93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행복함이 가득했던 3월의 일기</a:t>
            </a:r>
          </a:p>
        </p:txBody>
      </p:sp>
      <p:sp>
        <p:nvSpPr>
          <p:cNvPr id="309" name="name_3"/>
          <p:cNvSpPr txBox="1"/>
          <p:nvPr/>
        </p:nvSpPr>
        <p:spPr>
          <a:xfrm>
            <a:off x="8167082" y="4572627"/>
            <a:ext cx="69577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900"/>
              </a:lnSpc>
              <a:defRPr sz="700">
                <a:solidFill>
                  <a:srgbClr val="121212"/>
                </a:solidFill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3월 감정리포트</a:t>
            </a:r>
          </a:p>
        </p:txBody>
      </p:sp>
      <p:sp>
        <p:nvSpPr>
          <p:cNvPr id="310" name="3"/>
          <p:cNvSpPr txBox="1"/>
          <p:nvPr/>
        </p:nvSpPr>
        <p:spPr>
          <a:xfrm>
            <a:off x="8167082" y="4719250"/>
            <a:ext cx="70529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500"/>
              </a:lnSpc>
              <a:defRPr sz="400">
                <a:solidFill>
                  <a:srgbClr val="8E8E93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행복함이 가득했던 3월의 일기</a:t>
            </a:r>
          </a:p>
        </p:txBody>
      </p:sp>
      <p:sp>
        <p:nvSpPr>
          <p:cNvPr id="311" name="Text 90"/>
          <p:cNvSpPr txBox="1"/>
          <p:nvPr/>
        </p:nvSpPr>
        <p:spPr>
          <a:xfrm>
            <a:off x="10572750" y="4017389"/>
            <a:ext cx="476250" cy="15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200"/>
              </a:lnSpc>
              <a:defRPr b="1" sz="900">
                <a:solidFill>
                  <a:srgbClr val="FFFFFF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일기 쓰기</a:t>
            </a:r>
          </a:p>
        </p:txBody>
      </p:sp>
      <p:sp>
        <p:nvSpPr>
          <p:cNvPr id="312" name="Text 91"/>
          <p:cNvSpPr txBox="1"/>
          <p:nvPr/>
        </p:nvSpPr>
        <p:spPr>
          <a:xfrm>
            <a:off x="10572750" y="3504500"/>
            <a:ext cx="476250" cy="15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200"/>
              </a:lnSpc>
              <a:defRPr b="1" sz="900">
                <a:solidFill>
                  <a:srgbClr val="FFFFFF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일기 쓰기</a:t>
            </a:r>
          </a:p>
        </p:txBody>
      </p:sp>
      <p:sp>
        <p:nvSpPr>
          <p:cNvPr id="313" name="Text 92"/>
          <p:cNvSpPr txBox="1"/>
          <p:nvPr/>
        </p:nvSpPr>
        <p:spPr>
          <a:xfrm>
            <a:off x="9891713" y="4703421"/>
            <a:ext cx="49530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900"/>
              </a:lnSpc>
              <a:defRPr b="1" sz="800">
                <a:solidFill>
                  <a:srgbClr val="FFFFFF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리스트 보기</a:t>
            </a:r>
          </a:p>
        </p:txBody>
      </p:sp>
      <p:sp>
        <p:nvSpPr>
          <p:cNvPr id="314" name="Text 93"/>
          <p:cNvSpPr txBox="1"/>
          <p:nvPr/>
        </p:nvSpPr>
        <p:spPr>
          <a:xfrm>
            <a:off x="11277600" y="4703421"/>
            <a:ext cx="42862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900"/>
              </a:lnSpc>
              <a:defRPr b="1" sz="800">
                <a:solidFill>
                  <a:srgbClr val="FFFFFF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답장 보기</a:t>
            </a:r>
          </a:p>
        </p:txBody>
      </p:sp>
      <p:sp>
        <p:nvSpPr>
          <p:cNvPr id="315" name="default_name"/>
          <p:cNvSpPr txBox="1"/>
          <p:nvPr/>
        </p:nvSpPr>
        <p:spPr>
          <a:xfrm>
            <a:off x="12332623" y="3393817"/>
            <a:ext cx="2572935" cy="141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100"/>
              </a:lnSpc>
              <a:defRPr sz="900">
                <a:solidFill>
                  <a:srgbClr val="AC7544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닉네임</a:t>
            </a:r>
          </a:p>
        </p:txBody>
      </p:sp>
      <p:sp>
        <p:nvSpPr>
          <p:cNvPr id="316" name="default_name"/>
          <p:cNvSpPr txBox="1"/>
          <p:nvPr/>
        </p:nvSpPr>
        <p:spPr>
          <a:xfrm>
            <a:off x="12441835" y="3767658"/>
            <a:ext cx="2320906" cy="141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100"/>
              </a:lnSpc>
              <a:defRPr sz="900">
                <a:solidFill>
                  <a:srgbClr val="DCDCDC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닉네임</a:t>
            </a:r>
          </a:p>
        </p:txBody>
      </p:sp>
      <p:sp>
        <p:nvSpPr>
          <p:cNvPr id="317" name="default_name"/>
          <p:cNvSpPr txBox="1"/>
          <p:nvPr/>
        </p:nvSpPr>
        <p:spPr>
          <a:xfrm>
            <a:off x="12315824" y="4279642"/>
            <a:ext cx="2572935" cy="141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100"/>
              </a:lnSpc>
              <a:defRPr sz="900">
                <a:solidFill>
                  <a:srgbClr val="AC7544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비밀번호</a:t>
            </a:r>
          </a:p>
        </p:txBody>
      </p:sp>
      <p:sp>
        <p:nvSpPr>
          <p:cNvPr id="318" name="mignonieee1234"/>
          <p:cNvSpPr txBox="1"/>
          <p:nvPr/>
        </p:nvSpPr>
        <p:spPr>
          <a:xfrm>
            <a:off x="12425036" y="4653483"/>
            <a:ext cx="2320906" cy="141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100"/>
              </a:lnSpc>
              <a:defRPr sz="900">
                <a:solidFill>
                  <a:srgbClr val="121212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mignonieee1234!</a:t>
            </a:r>
          </a:p>
        </p:txBody>
      </p:sp>
      <p:sp>
        <p:nvSpPr>
          <p:cNvPr id="319" name="default_name"/>
          <p:cNvSpPr txBox="1"/>
          <p:nvPr/>
        </p:nvSpPr>
        <p:spPr>
          <a:xfrm>
            <a:off x="15154275" y="3454688"/>
            <a:ext cx="2952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900"/>
              </a:lnSpc>
              <a:defRPr sz="800">
                <a:solidFill>
                  <a:srgbClr val="AC7544"/>
                </a:solidFill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자유모드</a:t>
            </a:r>
          </a:p>
        </p:txBody>
      </p:sp>
      <p:sp>
        <p:nvSpPr>
          <p:cNvPr id="320" name="default_name"/>
          <p:cNvSpPr txBox="1"/>
          <p:nvPr/>
        </p:nvSpPr>
        <p:spPr>
          <a:xfrm>
            <a:off x="16282987" y="3472365"/>
            <a:ext cx="249498" cy="141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100"/>
              </a:lnSpc>
              <a:defRPr b="1" sz="900">
                <a:solidFill>
                  <a:srgbClr val="AC7544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닫기</a:t>
            </a:r>
          </a:p>
        </p:txBody>
      </p:sp>
      <p:sp>
        <p:nvSpPr>
          <p:cNvPr id="321" name="Text 100"/>
          <p:cNvSpPr txBox="1"/>
          <p:nvPr/>
        </p:nvSpPr>
        <p:spPr>
          <a:xfrm>
            <a:off x="15773400" y="4194559"/>
            <a:ext cx="13366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00"/>
              </a:lnSpc>
              <a:defRPr sz="100"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너무 행복해 ! </a:t>
            </a:r>
          </a:p>
        </p:txBody>
      </p:sp>
      <p:sp>
        <p:nvSpPr>
          <p:cNvPr id="322" name="Text 101"/>
          <p:cNvSpPr txBox="1"/>
          <p:nvPr/>
        </p:nvSpPr>
        <p:spPr>
          <a:xfrm>
            <a:off x="15668625" y="4517120"/>
            <a:ext cx="13366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00"/>
              </a:lnSpc>
              <a:defRPr sz="100"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너무 행복해 ! </a:t>
            </a:r>
          </a:p>
        </p:txBody>
      </p:sp>
      <p:sp>
        <p:nvSpPr>
          <p:cNvPr id="323" name="Text 102"/>
          <p:cNvSpPr txBox="1"/>
          <p:nvPr/>
        </p:nvSpPr>
        <p:spPr>
          <a:xfrm>
            <a:off x="15925800" y="4253946"/>
            <a:ext cx="11455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300"/>
              </a:lnSpc>
              <a:defRPr sz="200"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오 ? 뭐야 </a:t>
            </a:r>
          </a:p>
        </p:txBody>
      </p:sp>
      <p:sp>
        <p:nvSpPr>
          <p:cNvPr id="324" name="Text 103"/>
          <p:cNvSpPr txBox="1"/>
          <p:nvPr/>
        </p:nvSpPr>
        <p:spPr>
          <a:xfrm>
            <a:off x="15659100" y="4281897"/>
            <a:ext cx="13366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300"/>
              </a:lnSpc>
              <a:defRPr sz="200"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짜증나네 ?</a:t>
            </a:r>
          </a:p>
        </p:txBody>
      </p:sp>
      <p:sp>
        <p:nvSpPr>
          <p:cNvPr id="325" name="Text 104"/>
          <p:cNvSpPr txBox="1"/>
          <p:nvPr/>
        </p:nvSpPr>
        <p:spPr>
          <a:xfrm>
            <a:off x="15611475" y="4377382"/>
            <a:ext cx="9545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300"/>
              </a:lnSpc>
              <a:defRPr sz="200"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으 .. 앗</a:t>
            </a:r>
          </a:p>
        </p:txBody>
      </p:sp>
      <p:sp>
        <p:nvSpPr>
          <p:cNvPr id="326" name="Text 105"/>
          <p:cNvSpPr txBox="1"/>
          <p:nvPr/>
        </p:nvSpPr>
        <p:spPr>
          <a:xfrm>
            <a:off x="15973425" y="4377382"/>
            <a:ext cx="13366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300"/>
              </a:lnSpc>
              <a:defRPr sz="200"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무난하다 ~</a:t>
            </a:r>
          </a:p>
        </p:txBody>
      </p:sp>
      <p:sp>
        <p:nvSpPr>
          <p:cNvPr id="327" name="Text 106"/>
          <p:cNvSpPr txBox="1"/>
          <p:nvPr/>
        </p:nvSpPr>
        <p:spPr>
          <a:xfrm>
            <a:off x="15811499" y="4567194"/>
            <a:ext cx="14322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300"/>
              </a:lnSpc>
              <a:defRPr sz="200"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슬픈하루야 ..</a:t>
            </a:r>
          </a:p>
        </p:txBody>
      </p:sp>
      <p:sp>
        <p:nvSpPr>
          <p:cNvPr id="328" name="Text 107"/>
          <p:cNvSpPr txBox="1"/>
          <p:nvPr/>
        </p:nvSpPr>
        <p:spPr>
          <a:xfrm>
            <a:off x="15925800" y="4488010"/>
            <a:ext cx="133664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300"/>
              </a:lnSpc>
              <a:defRPr sz="200"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으 무섭다 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EE3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1.4 회원가입 - 활성화" descr="1.4 회원가입 - 활성화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9250" y="2562225"/>
            <a:ext cx="2857500" cy="7029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Group 1321316982" descr="Group 132131698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29150" y="6048375"/>
            <a:ext cx="552450" cy="190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Rectangle" descr="Rectangl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44050" y="2905125"/>
            <a:ext cx="3505200" cy="6600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Group 1321316983" descr="Group 132131698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96900" y="6048375"/>
            <a:ext cx="552450" cy="190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Group 1321316984" descr="Group 132131698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96900" y="6048375"/>
            <a:ext cx="552450" cy="190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1.2 로그인 - 활성화" descr="1.2 로그인 - 활성화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277975" y="3209925"/>
            <a:ext cx="2838450" cy="6153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Rectangle" descr="Rectangl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04875" y="2905125"/>
            <a:ext cx="3619500" cy="6562725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SignUp  Login Page"/>
          <p:cNvSpPr txBox="1"/>
          <p:nvPr/>
        </p:nvSpPr>
        <p:spPr>
          <a:xfrm>
            <a:off x="1171575" y="950468"/>
            <a:ext cx="8534400" cy="346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SignUp &amp; Login Page</a:t>
            </a:r>
          </a:p>
        </p:txBody>
      </p:sp>
      <p:sp>
        <p:nvSpPr>
          <p:cNvPr id="338" name="Text 1"/>
          <p:cNvSpPr txBox="1"/>
          <p:nvPr/>
        </p:nvSpPr>
        <p:spPr>
          <a:xfrm>
            <a:off x="1171575" y="1647825"/>
            <a:ext cx="8534400" cy="62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200"/>
              </a:lnSpc>
              <a:defRPr sz="30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회원가입 페이지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5714999" y="2731919"/>
            <a:ext cx="337726" cy="130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1000"/>
              </a:lnSpc>
              <a:defRPr b="1" spc="-30" sz="1000">
                <a:latin typeface="SF Pro Text Semibold"/>
                <a:ea typeface="SF Pro Text Semibold"/>
                <a:cs typeface="SF Pro Text Semibold"/>
                <a:sym typeface="SF Pro Text Semibold"/>
              </a:defRPr>
            </a:lvl1pPr>
          </a:lstStyle>
          <a:p>
            <a:pPr/>
            <a:r>
              <a:t>09:41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5657850" y="2722563"/>
            <a:ext cx="466725" cy="13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1000"/>
              </a:lnSpc>
              <a:defRPr b="1" spc="-30" sz="1000">
                <a:latin typeface="SF Pro Text Semibold"/>
                <a:ea typeface="SF Pro Text Semibold"/>
                <a:cs typeface="SF Pro Text Semibold"/>
                <a:sym typeface="SF Pro Text Semibold"/>
              </a:defRPr>
            </a:lvl1pPr>
          </a:lstStyle>
          <a:p>
            <a:pPr/>
            <a:r>
              <a:t>09:41</a:t>
            </a:r>
          </a:p>
        </p:txBody>
      </p:sp>
      <p:sp>
        <p:nvSpPr>
          <p:cNvPr id="341" name="Quddy"/>
          <p:cNvSpPr txBox="1"/>
          <p:nvPr/>
        </p:nvSpPr>
        <p:spPr>
          <a:xfrm>
            <a:off x="6400805" y="3438525"/>
            <a:ext cx="942976" cy="259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100"/>
              </a:lnSpc>
              <a:defRPr>
                <a:solidFill>
                  <a:srgbClr val="121212"/>
                </a:solidFill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Quddy 쿼디</a:t>
            </a:r>
          </a:p>
        </p:txBody>
      </p:sp>
      <p:sp>
        <p:nvSpPr>
          <p:cNvPr id="342" name="default_name"/>
          <p:cNvSpPr txBox="1"/>
          <p:nvPr/>
        </p:nvSpPr>
        <p:spPr>
          <a:xfrm>
            <a:off x="5699764" y="5976747"/>
            <a:ext cx="2335530" cy="128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000"/>
              </a:lnSpc>
              <a:defRPr sz="800">
                <a:solidFill>
                  <a:srgbClr val="AC7544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닉네임</a:t>
            </a:r>
          </a:p>
        </p:txBody>
      </p:sp>
      <p:sp>
        <p:nvSpPr>
          <p:cNvPr id="343" name="default_name"/>
          <p:cNvSpPr txBox="1"/>
          <p:nvPr/>
        </p:nvSpPr>
        <p:spPr>
          <a:xfrm>
            <a:off x="5798823" y="6315836"/>
            <a:ext cx="2106931" cy="128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000"/>
              </a:lnSpc>
              <a:defRPr sz="800">
                <a:solidFill>
                  <a:srgbClr val="121212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민영</a:t>
            </a:r>
          </a:p>
        </p:txBody>
      </p:sp>
      <p:sp>
        <p:nvSpPr>
          <p:cNvPr id="344" name="default_name"/>
          <p:cNvSpPr txBox="1"/>
          <p:nvPr/>
        </p:nvSpPr>
        <p:spPr>
          <a:xfrm>
            <a:off x="5699764" y="6776847"/>
            <a:ext cx="2335530" cy="128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000"/>
              </a:lnSpc>
              <a:defRPr sz="800">
                <a:solidFill>
                  <a:srgbClr val="AC7544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비밀번호</a:t>
            </a:r>
          </a:p>
        </p:txBody>
      </p:sp>
      <p:sp>
        <p:nvSpPr>
          <p:cNvPr id="345" name="mignonieee1234"/>
          <p:cNvSpPr txBox="1"/>
          <p:nvPr/>
        </p:nvSpPr>
        <p:spPr>
          <a:xfrm>
            <a:off x="5798823" y="7115937"/>
            <a:ext cx="2106931" cy="128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000"/>
              </a:lnSpc>
              <a:defRPr sz="800">
                <a:solidFill>
                  <a:srgbClr val="121212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*************</a:t>
            </a:r>
          </a:p>
        </p:txBody>
      </p:sp>
      <p:sp>
        <p:nvSpPr>
          <p:cNvPr id="346" name="default_name"/>
          <p:cNvSpPr txBox="1"/>
          <p:nvPr/>
        </p:nvSpPr>
        <p:spPr>
          <a:xfrm>
            <a:off x="5699764" y="7576947"/>
            <a:ext cx="2335530" cy="128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000"/>
              </a:lnSpc>
              <a:defRPr sz="800">
                <a:solidFill>
                  <a:srgbClr val="AC7544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비밀번호 재확인</a:t>
            </a:r>
          </a:p>
        </p:txBody>
      </p:sp>
      <p:sp>
        <p:nvSpPr>
          <p:cNvPr id="347" name="mignonieee1234"/>
          <p:cNvSpPr txBox="1"/>
          <p:nvPr/>
        </p:nvSpPr>
        <p:spPr>
          <a:xfrm>
            <a:off x="5798823" y="7916037"/>
            <a:ext cx="2106931" cy="128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000"/>
              </a:lnSpc>
              <a:defRPr sz="800">
                <a:solidFill>
                  <a:srgbClr val="121212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*************</a:t>
            </a:r>
          </a:p>
        </p:txBody>
      </p:sp>
      <p:sp>
        <p:nvSpPr>
          <p:cNvPr id="348" name="default_name"/>
          <p:cNvSpPr txBox="1"/>
          <p:nvPr/>
        </p:nvSpPr>
        <p:spPr>
          <a:xfrm>
            <a:off x="6643692" y="8755127"/>
            <a:ext cx="447676" cy="141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100"/>
              </a:lnSpc>
              <a:defRPr b="1" sz="900">
                <a:solidFill>
                  <a:srgbClr val="FFFFFF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회원가입</a:t>
            </a:r>
          </a:p>
        </p:txBody>
      </p:sp>
      <p:sp>
        <p:nvSpPr>
          <p:cNvPr id="349" name="Time"/>
          <p:cNvSpPr txBox="1"/>
          <p:nvPr/>
        </p:nvSpPr>
        <p:spPr>
          <a:xfrm>
            <a:off x="14506575" y="3384616"/>
            <a:ext cx="466725" cy="13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1000"/>
              </a:lnSpc>
              <a:defRPr b="1" spc="-30" sz="1000">
                <a:latin typeface="SF Pro Text Semibold"/>
                <a:ea typeface="SF Pro Text Semibold"/>
                <a:cs typeface="SF Pro Text Semibold"/>
                <a:sym typeface="SF Pro Text Semibold"/>
              </a:defRPr>
            </a:lvl1pPr>
          </a:lstStyle>
          <a:p>
            <a:pPr/>
            <a:r>
              <a:t>09:41</a:t>
            </a:r>
          </a:p>
        </p:txBody>
      </p:sp>
      <p:sp>
        <p:nvSpPr>
          <p:cNvPr id="350" name="Time"/>
          <p:cNvSpPr txBox="1"/>
          <p:nvPr/>
        </p:nvSpPr>
        <p:spPr>
          <a:xfrm>
            <a:off x="14563724" y="3376440"/>
            <a:ext cx="328286" cy="13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1000"/>
              </a:lnSpc>
              <a:defRPr b="1" spc="-30" sz="1000">
                <a:latin typeface="SF Pro Text Semibold"/>
                <a:ea typeface="SF Pro Text Semibold"/>
                <a:cs typeface="SF Pro Text Semibold"/>
                <a:sym typeface="SF Pro Text Semibold"/>
              </a:defRPr>
            </a:lvl1pPr>
          </a:lstStyle>
          <a:p>
            <a:pPr/>
            <a:r>
              <a:t>09:41</a:t>
            </a:r>
          </a:p>
        </p:txBody>
      </p:sp>
      <p:sp>
        <p:nvSpPr>
          <p:cNvPr id="351" name="Quddy"/>
          <p:cNvSpPr txBox="1"/>
          <p:nvPr/>
        </p:nvSpPr>
        <p:spPr>
          <a:xfrm>
            <a:off x="15246367" y="4082554"/>
            <a:ext cx="933451" cy="25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2100"/>
              </a:lnSpc>
              <a:defRPr sz="1700">
                <a:solidFill>
                  <a:srgbClr val="121212"/>
                </a:solidFill>
                <a:latin typeface="Hakgyoansim Nadeuri TTF B"/>
                <a:ea typeface="Hakgyoansim Nadeuri TTF B"/>
                <a:cs typeface="Hakgyoansim Nadeuri TTF B"/>
                <a:sym typeface="Hakgyoansim Nadeuri TTF B"/>
              </a:defRPr>
            </a:lvl1pPr>
          </a:lstStyle>
          <a:p>
            <a:pPr/>
            <a:r>
              <a:t>Quddy 쿼디</a:t>
            </a:r>
          </a:p>
        </p:txBody>
      </p:sp>
      <p:sp>
        <p:nvSpPr>
          <p:cNvPr id="352" name="default_name"/>
          <p:cNvSpPr txBox="1"/>
          <p:nvPr/>
        </p:nvSpPr>
        <p:spPr>
          <a:xfrm>
            <a:off x="14546986" y="6606944"/>
            <a:ext cx="232269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900"/>
              </a:lnSpc>
              <a:defRPr sz="800">
                <a:solidFill>
                  <a:srgbClr val="AC7544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닉네임</a:t>
            </a:r>
          </a:p>
        </p:txBody>
      </p:sp>
      <p:sp>
        <p:nvSpPr>
          <p:cNvPr id="353" name="default_name"/>
          <p:cNvSpPr txBox="1"/>
          <p:nvPr/>
        </p:nvSpPr>
        <p:spPr>
          <a:xfrm>
            <a:off x="14645496" y="6944154"/>
            <a:ext cx="209535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900"/>
              </a:lnSpc>
              <a:defRPr sz="800">
                <a:solidFill>
                  <a:srgbClr val="121212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민영</a:t>
            </a:r>
          </a:p>
        </p:txBody>
      </p:sp>
      <p:sp>
        <p:nvSpPr>
          <p:cNvPr id="354" name="default_name"/>
          <p:cNvSpPr txBox="1"/>
          <p:nvPr/>
        </p:nvSpPr>
        <p:spPr>
          <a:xfrm>
            <a:off x="14546986" y="7402609"/>
            <a:ext cx="232269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900"/>
              </a:lnSpc>
              <a:defRPr sz="800">
                <a:solidFill>
                  <a:srgbClr val="AC7544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비밀번호</a:t>
            </a:r>
          </a:p>
        </p:txBody>
      </p:sp>
      <p:sp>
        <p:nvSpPr>
          <p:cNvPr id="355" name="mignonieee1234"/>
          <p:cNvSpPr txBox="1"/>
          <p:nvPr/>
        </p:nvSpPr>
        <p:spPr>
          <a:xfrm>
            <a:off x="14645496" y="7739819"/>
            <a:ext cx="209535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900"/>
              </a:lnSpc>
              <a:defRPr sz="800">
                <a:solidFill>
                  <a:srgbClr val="121212"/>
                </a:solidFill>
                <a:latin typeface="SUITE Medium"/>
                <a:ea typeface="SUITE Medium"/>
                <a:cs typeface="SUITE Medium"/>
                <a:sym typeface="SUITE Medium"/>
              </a:defRPr>
            </a:lvl1pPr>
          </a:lstStyle>
          <a:p>
            <a:pPr/>
            <a:r>
              <a:t>***************</a:t>
            </a:r>
          </a:p>
        </p:txBody>
      </p:sp>
      <p:sp>
        <p:nvSpPr>
          <p:cNvPr id="356" name="Text 19"/>
          <p:cNvSpPr txBox="1"/>
          <p:nvPr/>
        </p:nvSpPr>
        <p:spPr>
          <a:xfrm>
            <a:off x="14986494" y="8490020"/>
            <a:ext cx="90759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900"/>
              </a:lnSpc>
              <a:defRPr sz="700">
                <a:solidFill>
                  <a:srgbClr val="2A2A2A"/>
                </a:solidFill>
                <a:latin typeface="SUITE SemiBold"/>
                <a:ea typeface="SUITE SemiBold"/>
                <a:cs typeface="SUITE SemiBold"/>
                <a:sym typeface="SUITE SemiBold"/>
              </a:defRPr>
            </a:lvl1pPr>
          </a:lstStyle>
          <a:p>
            <a:pPr/>
            <a:r>
              <a:t>아직 회원이 아니신가요?</a:t>
            </a:r>
          </a:p>
        </p:txBody>
      </p:sp>
      <p:sp>
        <p:nvSpPr>
          <p:cNvPr id="357" name="default_name"/>
          <p:cNvSpPr txBox="1"/>
          <p:nvPr/>
        </p:nvSpPr>
        <p:spPr>
          <a:xfrm>
            <a:off x="15918558" y="8490020"/>
            <a:ext cx="513553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900"/>
              </a:lnSpc>
              <a:defRPr sz="700">
                <a:solidFill>
                  <a:srgbClr val="AC7544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회원가입하기</a:t>
            </a:r>
          </a:p>
        </p:txBody>
      </p:sp>
      <p:sp>
        <p:nvSpPr>
          <p:cNvPr id="358" name="default_name"/>
          <p:cNvSpPr txBox="1"/>
          <p:nvPr/>
        </p:nvSpPr>
        <p:spPr>
          <a:xfrm>
            <a:off x="15541642" y="8823781"/>
            <a:ext cx="352426" cy="141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100"/>
              </a:lnSpc>
              <a:defRPr b="1" sz="900">
                <a:solidFill>
                  <a:srgbClr val="FFFFFF"/>
                </a:solidFill>
                <a:latin typeface="SUITE Bold"/>
                <a:ea typeface="SUITE Bold"/>
                <a:cs typeface="SUITE Bold"/>
                <a:sym typeface="SUITE Bold"/>
              </a:defRPr>
            </a:lvl1pPr>
          </a:lstStyle>
          <a:p>
            <a:pPr/>
            <a:r>
              <a:t>로그인</a:t>
            </a:r>
          </a:p>
        </p:txBody>
      </p:sp>
      <p:sp>
        <p:nvSpPr>
          <p:cNvPr id="359" name="Text 22"/>
          <p:cNvSpPr txBox="1"/>
          <p:nvPr/>
        </p:nvSpPr>
        <p:spPr>
          <a:xfrm>
            <a:off x="9705975" y="1704975"/>
            <a:ext cx="8534400" cy="627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200"/>
              </a:lnSpc>
              <a:defRPr sz="3000">
                <a:solidFill>
                  <a:srgbClr val="4B331E"/>
                </a:solidFill>
                <a:latin typeface="SUITE ExtraBold"/>
                <a:ea typeface="SUITE ExtraBold"/>
                <a:cs typeface="SUITE ExtraBold"/>
                <a:sym typeface="SUITE ExtraBold"/>
              </a:defRPr>
            </a:lvl1pPr>
          </a:lstStyle>
          <a:p>
            <a:pPr/>
            <a:r>
              <a:t>로그인 페이지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