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64" r:id="rId5"/>
    <p:sldId id="259" r:id="rId6"/>
    <p:sldId id="266" r:id="rId7"/>
    <p:sldId id="260" r:id="rId8"/>
    <p:sldId id="261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ABAB"/>
    <a:srgbClr val="C5FFFF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E04F-E538-40EE-9882-5458865E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1BC6F-0B14-4DDE-A1A7-FD8776F9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559F-628A-410F-A231-C6B45DE0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73F2D-8260-4F42-A89D-820A4DEC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BE9CA-8951-4B50-A158-A94F1528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A25F-2A8E-4171-A984-EEA440F4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6A1A8-BB05-425D-9815-936563A6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09F0F-9C9E-4090-B2CA-DC32544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EADAB-FD09-4D2A-BA2A-C2F301A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3ACFF-5759-4AA3-BECA-3FF8E897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B3266-2923-4336-B4D2-C34200D8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244354-3612-4CED-BAAC-8EE6DF9C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0C3E0-39AB-467C-B21B-BF86CABD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BEB19-83A6-41EE-B003-35320DF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57595-21C2-4F88-B4EC-C1C5B01F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2F4D3-900A-4682-9550-8C38609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DA169-EE7B-441C-B53E-9FC1AFC2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AB2F8-4A28-436F-B31D-95F9B554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959C7-5D86-44AC-987F-BE0BD927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2B69-8769-4410-AFF7-3F845EEF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0F6-0351-4252-B265-E309EF09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CB759-A4FA-4B46-94AC-A3371E25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AA346-CBBD-4891-ADB4-87CE8A40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4706C-A152-4E55-A238-F4E031AD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B3800-712A-4637-A63F-604FBB90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69A84-DAA5-46D8-9867-2246B580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C0A56-0256-427A-87F8-29DE7E7AE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462D7-188F-42CD-BF07-C10DA134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B226F-D7C8-4B1B-83FE-D0CE5D9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62CAF-904A-4072-8A21-7936DE70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7B57B-B848-42FE-BB5A-A0D62A45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775C-E3A0-4B81-9E0E-C5A0B8B1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EB46-AFE7-4EF0-91AC-93A7E8D3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2B0A1-F143-4570-9255-32587873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94AB1-620E-4E15-B77D-FD017F304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8C415-A35B-4D0A-BCD7-63E4BB0FC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70C0BD-C75D-4CCF-B218-CD8003AF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F6F5E-7B75-4F4B-81CC-751FD41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D065B7-E2E0-4341-8E18-D0A5E8B3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ECD-6FC1-497F-9B30-2B904089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928AC2-8715-41EC-8D7B-3D7F27C3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CCF6ED-D2F0-4171-9679-E1C92E3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78251-7824-43F0-817D-142A73FC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F4863-B8A0-4209-B717-1462CA9B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D70C01-248C-4444-9E90-364A3B05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E4279-4BB0-497E-832A-2EC07E7F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2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3632-32B4-4853-9969-553DAB6B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E0BE-C61F-406B-99C3-5AF2E4C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84C98-43B7-4FCB-9457-8DF18A0A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69898-A176-4701-A7F9-7FDA4F0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59B9C-DE6E-4390-825A-B12CD38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298B5-1AED-4134-95A0-99DBF1C4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2A55A-F08E-4D19-9425-B0923BC6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A798C-45C8-4B2E-9561-641EC9B5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435B1-2AF1-4F05-91B9-4238F70B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CD6C-2DEF-4BBA-910E-17E412B3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AC55B-8A45-482E-925E-23584048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C95F1-E546-4F97-84AE-941A9223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3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009A5-1853-4527-A026-23A6437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07194-0492-4428-96A8-6D257E17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0FA0A-9441-47E1-959B-F8040C3A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42AD-9C8F-4A42-B1C4-F14C86D0210E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E5F9-0014-4821-A221-F83A725B5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0A31E-BB0F-4794-9E55-1BB59069B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4B07-5EA1-44A6-A709-FBF399C9C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B50BD-2D1F-4692-8DDF-892393B182BE}"/>
              </a:ext>
            </a:extLst>
          </p:cNvPr>
          <p:cNvSpPr txBox="1"/>
          <p:nvPr/>
        </p:nvSpPr>
        <p:spPr>
          <a:xfrm>
            <a:off x="5287926" y="2640411"/>
            <a:ext cx="161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00B8B4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EZ</a:t>
            </a:r>
            <a:r>
              <a:rPr lang="en-US" altLang="ko-KR" sz="7200">
                <a:solidFill>
                  <a:srgbClr val="FFC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en-US" altLang="ko-KR" sz="7200">
                <a:latin typeface="HY얕은샘물M" panose="02030600000101010101" pitchFamily="18" charset="-127"/>
                <a:ea typeface="HY얕은샘물M" panose="02030600000101010101" pitchFamily="18" charset="-127"/>
              </a:rPr>
              <a:t>ai</a:t>
            </a:r>
            <a:endParaRPr lang="ko-KR" altLang="en-US" sz="720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169E-FCB0-44C9-A1A6-A87F09280D19}"/>
              </a:ext>
            </a:extLst>
          </p:cNvPr>
          <p:cNvSpPr txBox="1"/>
          <p:nvPr/>
        </p:nvSpPr>
        <p:spPr>
          <a:xfrm>
            <a:off x="5501126" y="373179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임시 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4F346-7282-4241-9E9D-5FA81E15FCB7}"/>
              </a:ext>
            </a:extLst>
          </p:cNvPr>
          <p:cNvSpPr txBox="1"/>
          <p:nvPr/>
        </p:nvSpPr>
        <p:spPr>
          <a:xfrm>
            <a:off x="3450083" y="427656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 홈페이지 색깔 그냥 임시로 청록색으로 해둠</a:t>
            </a:r>
          </a:p>
        </p:txBody>
      </p:sp>
    </p:spTree>
    <p:extLst>
      <p:ext uri="{BB962C8B-B14F-4D97-AF65-F5344CB8AC3E}">
        <p14:creationId xmlns:p14="http://schemas.microsoft.com/office/powerpoint/2010/main" val="148748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D122BF-7838-432F-B3C2-D374C0A53ABD}"/>
              </a:ext>
            </a:extLst>
          </p:cNvPr>
          <p:cNvSpPr/>
          <p:nvPr/>
        </p:nvSpPr>
        <p:spPr>
          <a:xfrm>
            <a:off x="1200839" y="1"/>
            <a:ext cx="987334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9FB70-63D6-4784-AD9E-4AC95D5E157A}"/>
              </a:ext>
            </a:extLst>
          </p:cNvPr>
          <p:cNvSpPr txBox="1"/>
          <p:nvPr/>
        </p:nvSpPr>
        <p:spPr>
          <a:xfrm>
            <a:off x="1257662" y="0"/>
            <a:ext cx="1075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00B8B4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EZ</a:t>
            </a:r>
            <a:r>
              <a:rPr lang="en-US" altLang="ko-KR" sz="4000">
                <a:solidFill>
                  <a:srgbClr val="FFC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en-US" altLang="ko-KR" sz="4000">
                <a:latin typeface="HY얕은샘물M" panose="02030600000101010101" pitchFamily="18" charset="-127"/>
                <a:ea typeface="HY얕은샘물M" panose="02030600000101010101" pitchFamily="18" charset="-127"/>
              </a:rPr>
              <a:t>ai</a:t>
            </a:r>
            <a:endParaRPr lang="ko-KR" altLang="en-US" sz="400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F9642-3BE5-426D-B575-9207E18086D2}"/>
              </a:ext>
            </a:extLst>
          </p:cNvPr>
          <p:cNvSpPr txBox="1"/>
          <p:nvPr/>
        </p:nvSpPr>
        <p:spPr>
          <a:xfrm>
            <a:off x="2431959" y="18929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Ez.ai </a:t>
            </a:r>
            <a:r>
              <a:rPr lang="ko-KR" altLang="en-US" sz="1400"/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7891-F3FC-4720-8B68-43B19471A019}"/>
              </a:ext>
            </a:extLst>
          </p:cNvPr>
          <p:cNvSpPr txBox="1"/>
          <p:nvPr/>
        </p:nvSpPr>
        <p:spPr>
          <a:xfrm>
            <a:off x="3872737" y="189292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가이드라인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C1EC-4995-4838-B39F-66EE7559B3AB}"/>
              </a:ext>
            </a:extLst>
          </p:cNvPr>
          <p:cNvSpPr txBox="1"/>
          <p:nvPr/>
        </p:nvSpPr>
        <p:spPr>
          <a:xfrm>
            <a:off x="5435345" y="185459"/>
            <a:ext cx="51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FAQ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072032-8449-4735-8F8B-E06AFCEDE21C}"/>
              </a:ext>
            </a:extLst>
          </p:cNvPr>
          <p:cNvCxnSpPr/>
          <p:nvPr/>
        </p:nvCxnSpPr>
        <p:spPr>
          <a:xfrm>
            <a:off x="1159329" y="701840"/>
            <a:ext cx="98733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2AF6EC1-3D68-4A44-9D0A-3889CEDE1CF6}"/>
              </a:ext>
            </a:extLst>
          </p:cNvPr>
          <p:cNvSpPr/>
          <p:nvPr/>
        </p:nvSpPr>
        <p:spPr>
          <a:xfrm>
            <a:off x="10414452" y="92742"/>
            <a:ext cx="519886" cy="4636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MYPAGE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53DFB-A3E1-4219-930A-26D5EAF2247A}"/>
              </a:ext>
            </a:extLst>
          </p:cNvPr>
          <p:cNvSpPr txBox="1"/>
          <p:nvPr/>
        </p:nvSpPr>
        <p:spPr>
          <a:xfrm>
            <a:off x="1515379" y="1265528"/>
            <a:ext cx="183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8B4"/>
                </a:solidFill>
              </a:rPr>
              <a:t>나의 챗봇 목록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6934C5-ED79-4BA2-A513-DB70E2D00460}"/>
              </a:ext>
            </a:extLst>
          </p:cNvPr>
          <p:cNvCxnSpPr>
            <a:cxnSpLocks/>
          </p:cNvCxnSpPr>
          <p:nvPr/>
        </p:nvCxnSpPr>
        <p:spPr>
          <a:xfrm flipV="1">
            <a:off x="1551870" y="1689599"/>
            <a:ext cx="9090320" cy="636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C7ECC2-980A-47AF-8FCB-20BB7C3FF698}"/>
              </a:ext>
            </a:extLst>
          </p:cNvPr>
          <p:cNvSpPr/>
          <p:nvPr/>
        </p:nvSpPr>
        <p:spPr>
          <a:xfrm>
            <a:off x="1587030" y="2800500"/>
            <a:ext cx="9020000" cy="768671"/>
          </a:xfrm>
          <a:prstGeom prst="roundRect">
            <a:avLst/>
          </a:prstGeom>
          <a:solidFill>
            <a:schemeClr val="bg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 봇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B08A996-C60D-49E7-8C5A-CC46BD7AF002}"/>
              </a:ext>
            </a:extLst>
          </p:cNvPr>
          <p:cNvSpPr/>
          <p:nvPr/>
        </p:nvSpPr>
        <p:spPr>
          <a:xfrm>
            <a:off x="7317362" y="2963575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5BE709A-F054-4F38-846B-4354675A1732}"/>
              </a:ext>
            </a:extLst>
          </p:cNvPr>
          <p:cNvSpPr/>
          <p:nvPr/>
        </p:nvSpPr>
        <p:spPr>
          <a:xfrm>
            <a:off x="7896049" y="2959220"/>
            <a:ext cx="435429" cy="40059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8452B0-6B06-43A1-8A3B-C4E97DC5681D}"/>
              </a:ext>
            </a:extLst>
          </p:cNvPr>
          <p:cNvSpPr/>
          <p:nvPr/>
        </p:nvSpPr>
        <p:spPr>
          <a:xfrm>
            <a:off x="8474736" y="2959220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B877AF-B6A5-4834-9508-FB0151CC6E01}"/>
              </a:ext>
            </a:extLst>
          </p:cNvPr>
          <p:cNvSpPr/>
          <p:nvPr/>
        </p:nvSpPr>
        <p:spPr>
          <a:xfrm>
            <a:off x="9053423" y="2959220"/>
            <a:ext cx="435429" cy="4005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9C6025-F6C1-427C-89F5-BBF4DE9A1A2B}"/>
              </a:ext>
            </a:extLst>
          </p:cNvPr>
          <p:cNvSpPr/>
          <p:nvPr/>
        </p:nvSpPr>
        <p:spPr>
          <a:xfrm>
            <a:off x="1587030" y="1885960"/>
            <a:ext cx="9055160" cy="7686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ECC8D-9C5E-40DC-BB3F-9F7C9E8BA6FF}"/>
              </a:ext>
            </a:extLst>
          </p:cNvPr>
          <p:cNvSpPr txBox="1"/>
          <p:nvPr/>
        </p:nvSpPr>
        <p:spPr>
          <a:xfrm>
            <a:off x="4917032" y="1946805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+</a:t>
            </a: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새로운 챗봇 만들기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91D0303-FC18-4008-8C33-B4D42F0A3AF8}"/>
              </a:ext>
            </a:extLst>
          </p:cNvPr>
          <p:cNvSpPr/>
          <p:nvPr/>
        </p:nvSpPr>
        <p:spPr>
          <a:xfrm>
            <a:off x="7905701" y="3393218"/>
            <a:ext cx="106505" cy="1071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AF2DA20-A6DF-4A07-B689-43785B3343BD}"/>
              </a:ext>
            </a:extLst>
          </p:cNvPr>
          <p:cNvSpPr/>
          <p:nvPr/>
        </p:nvSpPr>
        <p:spPr>
          <a:xfrm>
            <a:off x="8064215" y="339321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4A83C96-5192-483A-AC09-9E6427BB1BD4}"/>
              </a:ext>
            </a:extLst>
          </p:cNvPr>
          <p:cNvSpPr/>
          <p:nvPr/>
        </p:nvSpPr>
        <p:spPr>
          <a:xfrm>
            <a:off x="8222729" y="339322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6E196C5-EA1A-4958-BEE8-AD4CCCCDD8B1}"/>
              </a:ext>
            </a:extLst>
          </p:cNvPr>
          <p:cNvSpPr/>
          <p:nvPr/>
        </p:nvSpPr>
        <p:spPr>
          <a:xfrm>
            <a:off x="7323654" y="339321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42187C4-E583-4B85-89C6-C90446D45252}"/>
              </a:ext>
            </a:extLst>
          </p:cNvPr>
          <p:cNvSpPr/>
          <p:nvPr/>
        </p:nvSpPr>
        <p:spPr>
          <a:xfrm>
            <a:off x="7482168" y="339321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B7D621-AC98-472B-A21A-A14C9C3C7CF8}"/>
              </a:ext>
            </a:extLst>
          </p:cNvPr>
          <p:cNvSpPr/>
          <p:nvPr/>
        </p:nvSpPr>
        <p:spPr>
          <a:xfrm>
            <a:off x="7640682" y="339322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58643FF-CAC3-4C50-B8F4-1DB07FB6ABC3}"/>
              </a:ext>
            </a:extLst>
          </p:cNvPr>
          <p:cNvSpPr/>
          <p:nvPr/>
        </p:nvSpPr>
        <p:spPr>
          <a:xfrm>
            <a:off x="8484396" y="339321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9411A0-A39A-491F-B6C0-CD7893B2EF90}"/>
              </a:ext>
            </a:extLst>
          </p:cNvPr>
          <p:cNvSpPr/>
          <p:nvPr/>
        </p:nvSpPr>
        <p:spPr>
          <a:xfrm>
            <a:off x="8642910" y="339321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8B18C0-FDEA-4063-ACAD-14F657675073}"/>
              </a:ext>
            </a:extLst>
          </p:cNvPr>
          <p:cNvSpPr/>
          <p:nvPr/>
        </p:nvSpPr>
        <p:spPr>
          <a:xfrm>
            <a:off x="8801424" y="339321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E45947-A866-44AD-AD90-5774A16A06D1}"/>
              </a:ext>
            </a:extLst>
          </p:cNvPr>
          <p:cNvSpPr/>
          <p:nvPr/>
        </p:nvSpPr>
        <p:spPr>
          <a:xfrm>
            <a:off x="9063091" y="339684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E3F523-E167-47B0-BC05-8A6436082F06}"/>
              </a:ext>
            </a:extLst>
          </p:cNvPr>
          <p:cNvSpPr/>
          <p:nvPr/>
        </p:nvSpPr>
        <p:spPr>
          <a:xfrm>
            <a:off x="9221605" y="3396840"/>
            <a:ext cx="106505" cy="1071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B22182-1259-46C5-BCD0-F25BB3F4F12A}"/>
              </a:ext>
            </a:extLst>
          </p:cNvPr>
          <p:cNvSpPr/>
          <p:nvPr/>
        </p:nvSpPr>
        <p:spPr>
          <a:xfrm>
            <a:off x="9380119" y="3396842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28968-9829-44E7-8B64-7FC3289638A0}"/>
              </a:ext>
            </a:extLst>
          </p:cNvPr>
          <p:cNvSpPr txBox="1"/>
          <p:nvPr/>
        </p:nvSpPr>
        <p:spPr>
          <a:xfrm>
            <a:off x="9787669" y="3069419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설정 </a:t>
            </a:r>
            <a:r>
              <a:rPr lang="en-US" altLang="ko-KR" sz="900"/>
              <a:t>| </a:t>
            </a:r>
            <a:r>
              <a:rPr lang="ko-KR" altLang="en-US" sz="900"/>
              <a:t>삭제 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55F85E4-142B-4CD8-AE27-F73A2D406671}"/>
              </a:ext>
            </a:extLst>
          </p:cNvPr>
          <p:cNvSpPr/>
          <p:nvPr/>
        </p:nvSpPr>
        <p:spPr>
          <a:xfrm>
            <a:off x="1587030" y="3682951"/>
            <a:ext cx="9020000" cy="768672"/>
          </a:xfrm>
          <a:prstGeom prst="roundRect">
            <a:avLst/>
          </a:prstGeom>
          <a:solidFill>
            <a:schemeClr val="bg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 봇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EA0E217-F1E1-486F-87D3-01D36149FD41}"/>
              </a:ext>
            </a:extLst>
          </p:cNvPr>
          <p:cNvSpPr/>
          <p:nvPr/>
        </p:nvSpPr>
        <p:spPr>
          <a:xfrm>
            <a:off x="7317362" y="3846025"/>
            <a:ext cx="435429" cy="4005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</a:t>
            </a:r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16D7-F911-421E-9EF5-9CC9AD1BC4F7}"/>
              </a:ext>
            </a:extLst>
          </p:cNvPr>
          <p:cNvSpPr/>
          <p:nvPr/>
        </p:nvSpPr>
        <p:spPr>
          <a:xfrm>
            <a:off x="7896049" y="3841670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</a:t>
            </a:r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81A9F83-71BF-4584-BD8D-9A570ED4960C}"/>
              </a:ext>
            </a:extLst>
          </p:cNvPr>
          <p:cNvSpPr/>
          <p:nvPr/>
        </p:nvSpPr>
        <p:spPr>
          <a:xfrm>
            <a:off x="8474736" y="3841670"/>
            <a:ext cx="435429" cy="400594"/>
          </a:xfrm>
          <a:prstGeom prst="round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</a:t>
            </a:r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C4133E9-F82E-4046-8B58-DF87463A7FF3}"/>
              </a:ext>
            </a:extLst>
          </p:cNvPr>
          <p:cNvSpPr/>
          <p:nvPr/>
        </p:nvSpPr>
        <p:spPr>
          <a:xfrm>
            <a:off x="9053423" y="3841670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95AAD4F-A1EA-4330-85D2-B4650D1DD768}"/>
              </a:ext>
            </a:extLst>
          </p:cNvPr>
          <p:cNvSpPr/>
          <p:nvPr/>
        </p:nvSpPr>
        <p:spPr>
          <a:xfrm>
            <a:off x="7905701" y="42756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CC4B71E-464C-476D-8458-B5F3CE76DAAF}"/>
              </a:ext>
            </a:extLst>
          </p:cNvPr>
          <p:cNvSpPr/>
          <p:nvPr/>
        </p:nvSpPr>
        <p:spPr>
          <a:xfrm>
            <a:off x="8064215" y="42756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27ECA5F-2F11-4BC3-A2D5-49584353C441}"/>
              </a:ext>
            </a:extLst>
          </p:cNvPr>
          <p:cNvSpPr/>
          <p:nvPr/>
        </p:nvSpPr>
        <p:spPr>
          <a:xfrm>
            <a:off x="8222729" y="427567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4EE65CA-A7A4-421E-96ED-C01C01CD4E76}"/>
              </a:ext>
            </a:extLst>
          </p:cNvPr>
          <p:cNvSpPr/>
          <p:nvPr/>
        </p:nvSpPr>
        <p:spPr>
          <a:xfrm>
            <a:off x="7323654" y="42756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7DCB174-D99B-42DF-B088-9480C8A651FD}"/>
              </a:ext>
            </a:extLst>
          </p:cNvPr>
          <p:cNvSpPr/>
          <p:nvPr/>
        </p:nvSpPr>
        <p:spPr>
          <a:xfrm>
            <a:off x="7482168" y="4275668"/>
            <a:ext cx="106505" cy="1071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310D174-DCA2-44E9-827F-386FEC62AA09}"/>
              </a:ext>
            </a:extLst>
          </p:cNvPr>
          <p:cNvSpPr/>
          <p:nvPr/>
        </p:nvSpPr>
        <p:spPr>
          <a:xfrm>
            <a:off x="7640682" y="427567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C0E60A-5A69-4E0A-B7B0-90B8E170DB55}"/>
              </a:ext>
            </a:extLst>
          </p:cNvPr>
          <p:cNvSpPr/>
          <p:nvPr/>
        </p:nvSpPr>
        <p:spPr>
          <a:xfrm>
            <a:off x="8484396" y="427566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CE4D8EE-2EE6-4852-9E7E-8562CB9C6866}"/>
              </a:ext>
            </a:extLst>
          </p:cNvPr>
          <p:cNvSpPr/>
          <p:nvPr/>
        </p:nvSpPr>
        <p:spPr>
          <a:xfrm>
            <a:off x="8642910" y="427566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2970F03-3B64-4D9B-854C-AEF5574AA58A}"/>
              </a:ext>
            </a:extLst>
          </p:cNvPr>
          <p:cNvSpPr/>
          <p:nvPr/>
        </p:nvSpPr>
        <p:spPr>
          <a:xfrm>
            <a:off x="8801424" y="4275668"/>
            <a:ext cx="106505" cy="107193"/>
          </a:xfrm>
          <a:prstGeom prst="ellipse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4CDB498-2D6E-45E7-81F3-810B15BDBB8D}"/>
              </a:ext>
            </a:extLst>
          </p:cNvPr>
          <p:cNvSpPr/>
          <p:nvPr/>
        </p:nvSpPr>
        <p:spPr>
          <a:xfrm>
            <a:off x="9063091" y="427929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A88356A-85CD-47E4-8E77-534567288CA1}"/>
              </a:ext>
            </a:extLst>
          </p:cNvPr>
          <p:cNvSpPr/>
          <p:nvPr/>
        </p:nvSpPr>
        <p:spPr>
          <a:xfrm>
            <a:off x="9221605" y="427929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89CF072-F699-44D8-A772-AA62B74D06CC}"/>
              </a:ext>
            </a:extLst>
          </p:cNvPr>
          <p:cNvSpPr/>
          <p:nvPr/>
        </p:nvSpPr>
        <p:spPr>
          <a:xfrm>
            <a:off x="9380119" y="4279292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410BDE-9A76-4ADF-BBC2-60DBA3C804BD}"/>
              </a:ext>
            </a:extLst>
          </p:cNvPr>
          <p:cNvSpPr txBox="1"/>
          <p:nvPr/>
        </p:nvSpPr>
        <p:spPr>
          <a:xfrm>
            <a:off x="9787669" y="3951869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설정 </a:t>
            </a:r>
            <a:r>
              <a:rPr lang="en-US" altLang="ko-KR" sz="900"/>
              <a:t>| </a:t>
            </a:r>
            <a:r>
              <a:rPr lang="ko-KR" altLang="en-US" sz="900"/>
              <a:t>삭제 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D1331A2-B443-4DC7-83FA-BEB7E498E779}"/>
              </a:ext>
            </a:extLst>
          </p:cNvPr>
          <p:cNvSpPr/>
          <p:nvPr/>
        </p:nvSpPr>
        <p:spPr>
          <a:xfrm>
            <a:off x="1587030" y="4610342"/>
            <a:ext cx="9020000" cy="7686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619C04-D396-4F40-8B5A-B7DB34C83C1D}"/>
              </a:ext>
            </a:extLst>
          </p:cNvPr>
          <p:cNvSpPr/>
          <p:nvPr/>
        </p:nvSpPr>
        <p:spPr>
          <a:xfrm>
            <a:off x="8504671" y="1279089"/>
            <a:ext cx="2137519" cy="3397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 검색창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402A952-14BF-44AE-B38C-250F74429035}"/>
              </a:ext>
            </a:extLst>
          </p:cNvPr>
          <p:cNvSpPr/>
          <p:nvPr/>
        </p:nvSpPr>
        <p:spPr>
          <a:xfrm>
            <a:off x="1586000" y="5537732"/>
            <a:ext cx="9020000" cy="7686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5D29C2-BF26-4CE4-B4E8-4C12BAA4B3DE}"/>
              </a:ext>
            </a:extLst>
          </p:cNvPr>
          <p:cNvSpPr txBox="1"/>
          <p:nvPr/>
        </p:nvSpPr>
        <p:spPr>
          <a:xfrm>
            <a:off x="9294982" y="4946926"/>
            <a:ext cx="2945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둥근 네모 </a:t>
            </a:r>
            <a:r>
              <a:rPr lang="en-US" altLang="ko-KR" sz="800"/>
              <a:t>: </a:t>
            </a:r>
            <a:r>
              <a:rPr lang="ko-KR" altLang="en-US" sz="800"/>
              <a:t>현재 제작중에 있는 챗봇 </a:t>
            </a:r>
            <a:endParaRPr lang="en-US" altLang="ko-KR" sz="800"/>
          </a:p>
          <a:p>
            <a:r>
              <a:rPr lang="ko-KR" altLang="en-US" sz="800"/>
              <a:t>아래 원들 </a:t>
            </a:r>
            <a:endParaRPr lang="en-US" altLang="ko-KR" sz="800"/>
          </a:p>
          <a:p>
            <a:r>
              <a:rPr lang="en-US" altLang="ko-KR" sz="800"/>
              <a:t>- </a:t>
            </a:r>
            <a:r>
              <a:rPr lang="ko-KR" altLang="en-US" sz="800"/>
              <a:t>초록색 </a:t>
            </a:r>
            <a:r>
              <a:rPr lang="en-US" altLang="ko-KR" sz="800"/>
              <a:t>: </a:t>
            </a:r>
            <a:r>
              <a:rPr lang="ko-KR" altLang="en-US" sz="800"/>
              <a:t>문제없이 서비스중</a:t>
            </a:r>
            <a:endParaRPr lang="en-US" altLang="ko-KR" sz="800"/>
          </a:p>
          <a:p>
            <a:pPr marL="285750" indent="-285750">
              <a:buFontTx/>
              <a:buChar char="-"/>
            </a:pPr>
            <a:r>
              <a:rPr lang="ko-KR" altLang="en-US" sz="800"/>
              <a:t>주황색 </a:t>
            </a:r>
            <a:r>
              <a:rPr lang="en-US" altLang="ko-KR" sz="800"/>
              <a:t>: </a:t>
            </a:r>
            <a:r>
              <a:rPr lang="ko-KR" altLang="en-US" sz="800"/>
              <a:t>서비스중 챗봇과 현재 제작중 챗봇 형태 다름</a:t>
            </a:r>
            <a:endParaRPr lang="en-US" altLang="ko-KR" sz="800"/>
          </a:p>
          <a:p>
            <a:pPr marL="285750" indent="-285750">
              <a:buFontTx/>
              <a:buChar char="-"/>
            </a:pPr>
            <a:r>
              <a:rPr lang="ko-KR" altLang="en-US" sz="800"/>
              <a:t>붉은색 </a:t>
            </a:r>
            <a:r>
              <a:rPr lang="en-US" altLang="ko-KR" sz="800"/>
              <a:t>: </a:t>
            </a:r>
            <a:r>
              <a:rPr lang="ko-KR" altLang="en-US" sz="800"/>
              <a:t>서비스안하지만 챗봇 구조는 존재</a:t>
            </a:r>
          </a:p>
        </p:txBody>
      </p:sp>
    </p:spTree>
    <p:extLst>
      <p:ext uri="{BB962C8B-B14F-4D97-AF65-F5344CB8AC3E}">
        <p14:creationId xmlns:p14="http://schemas.microsoft.com/office/powerpoint/2010/main" val="208583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2859034-B82F-4468-84C7-CA3A081FF6CB}"/>
              </a:ext>
            </a:extLst>
          </p:cNvPr>
          <p:cNvSpPr/>
          <p:nvPr/>
        </p:nvSpPr>
        <p:spPr>
          <a:xfrm>
            <a:off x="1611554" y="2324050"/>
            <a:ext cx="9020000" cy="3035349"/>
          </a:xfrm>
          <a:prstGeom prst="roundRect">
            <a:avLst/>
          </a:prstGeom>
          <a:solidFill>
            <a:schemeClr val="bg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 봇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D56220-2C8C-4E21-9637-A652A4CBE2D1}"/>
              </a:ext>
            </a:extLst>
          </p:cNvPr>
          <p:cNvSpPr/>
          <p:nvPr/>
        </p:nvSpPr>
        <p:spPr>
          <a:xfrm>
            <a:off x="7316332" y="2537925"/>
            <a:ext cx="435429" cy="4005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3DFAFC-EB0E-4572-9BA2-EA92C8A60F7A}"/>
              </a:ext>
            </a:extLst>
          </p:cNvPr>
          <p:cNvSpPr/>
          <p:nvPr/>
        </p:nvSpPr>
        <p:spPr>
          <a:xfrm>
            <a:off x="7895019" y="2533570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25EC4D-88D8-466A-AEAC-E2ED22094429}"/>
              </a:ext>
            </a:extLst>
          </p:cNvPr>
          <p:cNvSpPr/>
          <p:nvPr/>
        </p:nvSpPr>
        <p:spPr>
          <a:xfrm>
            <a:off x="8473706" y="2533570"/>
            <a:ext cx="435429" cy="400594"/>
          </a:xfrm>
          <a:prstGeom prst="round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84864F-1FD5-4996-886C-1616E222596F}"/>
              </a:ext>
            </a:extLst>
          </p:cNvPr>
          <p:cNvSpPr/>
          <p:nvPr/>
        </p:nvSpPr>
        <p:spPr>
          <a:xfrm>
            <a:off x="9052393" y="2533570"/>
            <a:ext cx="435429" cy="4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A5E437-8DA8-4573-8088-A47CA979210F}"/>
              </a:ext>
            </a:extLst>
          </p:cNvPr>
          <p:cNvSpPr/>
          <p:nvPr/>
        </p:nvSpPr>
        <p:spPr>
          <a:xfrm>
            <a:off x="7904671" y="29675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7BC846-3986-4D9C-81C8-A185E579AC82}"/>
              </a:ext>
            </a:extLst>
          </p:cNvPr>
          <p:cNvSpPr/>
          <p:nvPr/>
        </p:nvSpPr>
        <p:spPr>
          <a:xfrm>
            <a:off x="8063185" y="29675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6A0DE5-D8F2-4DD9-A2E7-B0FCD8E341B7}"/>
              </a:ext>
            </a:extLst>
          </p:cNvPr>
          <p:cNvSpPr/>
          <p:nvPr/>
        </p:nvSpPr>
        <p:spPr>
          <a:xfrm>
            <a:off x="8221699" y="296757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43DEC0-ABF2-4697-A24D-C46F04319C5D}"/>
              </a:ext>
            </a:extLst>
          </p:cNvPr>
          <p:cNvSpPr/>
          <p:nvPr/>
        </p:nvSpPr>
        <p:spPr>
          <a:xfrm>
            <a:off x="7322624" y="2967568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5956A-B769-4886-A269-7FAAAED8772D}"/>
              </a:ext>
            </a:extLst>
          </p:cNvPr>
          <p:cNvSpPr/>
          <p:nvPr/>
        </p:nvSpPr>
        <p:spPr>
          <a:xfrm>
            <a:off x="7481138" y="2967568"/>
            <a:ext cx="106505" cy="1071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C067C6-C80E-4918-B72E-DD418E76F020}"/>
              </a:ext>
            </a:extLst>
          </p:cNvPr>
          <p:cNvSpPr/>
          <p:nvPr/>
        </p:nvSpPr>
        <p:spPr>
          <a:xfrm>
            <a:off x="7639652" y="296757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9DDF17-5992-43EC-8AA1-6AA2EB75F9CA}"/>
              </a:ext>
            </a:extLst>
          </p:cNvPr>
          <p:cNvSpPr/>
          <p:nvPr/>
        </p:nvSpPr>
        <p:spPr>
          <a:xfrm>
            <a:off x="8483366" y="296756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248D88-4D42-4685-ACC2-E4D99A13CD22}"/>
              </a:ext>
            </a:extLst>
          </p:cNvPr>
          <p:cNvSpPr/>
          <p:nvPr/>
        </p:nvSpPr>
        <p:spPr>
          <a:xfrm>
            <a:off x="8641880" y="2967566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B907B1-84B4-4FD5-B6BF-1A00B1D89993}"/>
              </a:ext>
            </a:extLst>
          </p:cNvPr>
          <p:cNvSpPr/>
          <p:nvPr/>
        </p:nvSpPr>
        <p:spPr>
          <a:xfrm>
            <a:off x="8800394" y="2967568"/>
            <a:ext cx="106505" cy="107193"/>
          </a:xfrm>
          <a:prstGeom prst="ellipse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2646B8-C864-4959-8882-60CAB94F60B4}"/>
              </a:ext>
            </a:extLst>
          </p:cNvPr>
          <p:cNvSpPr/>
          <p:nvPr/>
        </p:nvSpPr>
        <p:spPr>
          <a:xfrm>
            <a:off x="9062061" y="297119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F73377-5B96-4CF9-8441-9B93801264AC}"/>
              </a:ext>
            </a:extLst>
          </p:cNvPr>
          <p:cNvSpPr/>
          <p:nvPr/>
        </p:nvSpPr>
        <p:spPr>
          <a:xfrm>
            <a:off x="9220575" y="2971190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DE7CBF-4EA2-44F8-A9B4-95A831C03C76}"/>
              </a:ext>
            </a:extLst>
          </p:cNvPr>
          <p:cNvSpPr/>
          <p:nvPr/>
        </p:nvSpPr>
        <p:spPr>
          <a:xfrm>
            <a:off x="9379089" y="2971192"/>
            <a:ext cx="106505" cy="1071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61A95-A9EA-466A-A734-F8745F73C9FC}"/>
              </a:ext>
            </a:extLst>
          </p:cNvPr>
          <p:cNvSpPr txBox="1"/>
          <p:nvPr/>
        </p:nvSpPr>
        <p:spPr>
          <a:xfrm>
            <a:off x="9786639" y="2643769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설정 </a:t>
            </a:r>
            <a:r>
              <a:rPr lang="en-US" altLang="ko-KR" sz="900"/>
              <a:t>| </a:t>
            </a:r>
            <a:r>
              <a:rPr lang="ko-KR" altLang="en-US" sz="900"/>
              <a:t>삭제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812864-B97B-4644-B267-428A062DA8B5}"/>
              </a:ext>
            </a:extLst>
          </p:cNvPr>
          <p:cNvSpPr/>
          <p:nvPr/>
        </p:nvSpPr>
        <p:spPr>
          <a:xfrm>
            <a:off x="2971800" y="3517900"/>
            <a:ext cx="7366000" cy="163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클릭하면 늘어나서 간단한 정보 보여줌</a:t>
            </a:r>
          </a:p>
        </p:txBody>
      </p:sp>
    </p:spTree>
    <p:extLst>
      <p:ext uri="{BB962C8B-B14F-4D97-AF65-F5344CB8AC3E}">
        <p14:creationId xmlns:p14="http://schemas.microsoft.com/office/powerpoint/2010/main" val="15779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45EA8-B8E1-4DD9-93D8-CE0BF1828F60}"/>
              </a:ext>
            </a:extLst>
          </p:cNvPr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solidFill>
                  <a:srgbClr val="00B8B4"/>
                </a:solidFill>
              </a:rPr>
              <a:t>접속화면</a:t>
            </a:r>
          </a:p>
        </p:txBody>
      </p:sp>
    </p:spTree>
    <p:extLst>
      <p:ext uri="{BB962C8B-B14F-4D97-AF65-F5344CB8AC3E}">
        <p14:creationId xmlns:p14="http://schemas.microsoft.com/office/powerpoint/2010/main" val="169197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E0778E-78F9-4BBA-B8E2-DCFB2013F630}"/>
              </a:ext>
            </a:extLst>
          </p:cNvPr>
          <p:cNvCxnSpPr/>
          <p:nvPr/>
        </p:nvCxnSpPr>
        <p:spPr>
          <a:xfrm>
            <a:off x="1159329" y="632129"/>
            <a:ext cx="98733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CCD94-FDBD-463D-A0C0-B646C2DAA576}"/>
              </a:ext>
            </a:extLst>
          </p:cNvPr>
          <p:cNvSpPr/>
          <p:nvPr/>
        </p:nvSpPr>
        <p:spPr>
          <a:xfrm>
            <a:off x="1159329" y="0"/>
            <a:ext cx="987334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BFCD-F85E-42EA-A37F-06325395C3D7}"/>
              </a:ext>
            </a:extLst>
          </p:cNvPr>
          <p:cNvSpPr txBox="1"/>
          <p:nvPr/>
        </p:nvSpPr>
        <p:spPr>
          <a:xfrm>
            <a:off x="1257662" y="0"/>
            <a:ext cx="1075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00B8B4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EZ</a:t>
            </a:r>
            <a:r>
              <a:rPr lang="en-US" altLang="ko-KR" sz="4000">
                <a:solidFill>
                  <a:srgbClr val="FFC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en-US" altLang="ko-KR" sz="4000">
                <a:latin typeface="HY얕은샘물M" panose="02030600000101010101" pitchFamily="18" charset="-127"/>
                <a:ea typeface="HY얕은샘물M" panose="02030600000101010101" pitchFamily="18" charset="-127"/>
              </a:rPr>
              <a:t>ai</a:t>
            </a:r>
            <a:endParaRPr lang="ko-KR" altLang="en-US" sz="400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F3AC5-CE3D-45D7-B05E-42B5DA90D828}"/>
              </a:ext>
            </a:extLst>
          </p:cNvPr>
          <p:cNvSpPr txBox="1"/>
          <p:nvPr/>
        </p:nvSpPr>
        <p:spPr>
          <a:xfrm>
            <a:off x="2431959" y="18929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Ez.ai </a:t>
            </a:r>
            <a:r>
              <a:rPr lang="ko-KR" altLang="en-US" sz="1400"/>
              <a:t>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25B00-3979-40CB-8A39-435D2B261E52}"/>
              </a:ext>
            </a:extLst>
          </p:cNvPr>
          <p:cNvSpPr txBox="1"/>
          <p:nvPr/>
        </p:nvSpPr>
        <p:spPr>
          <a:xfrm>
            <a:off x="3872737" y="189292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가이드라인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37394-7B93-4787-9A92-7449AFA34943}"/>
              </a:ext>
            </a:extLst>
          </p:cNvPr>
          <p:cNvSpPr txBox="1"/>
          <p:nvPr/>
        </p:nvSpPr>
        <p:spPr>
          <a:xfrm>
            <a:off x="5435345" y="185459"/>
            <a:ext cx="51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FAQ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9C3ADF-020D-479D-BD60-CDC0C8348EE9}"/>
              </a:ext>
            </a:extLst>
          </p:cNvPr>
          <p:cNvSpPr/>
          <p:nvPr/>
        </p:nvSpPr>
        <p:spPr>
          <a:xfrm>
            <a:off x="10073194" y="164248"/>
            <a:ext cx="799738" cy="350198"/>
          </a:xfrm>
          <a:prstGeom prst="roundRect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917370-4C06-4019-BABA-19C61CED1258}"/>
              </a:ext>
            </a:extLst>
          </p:cNvPr>
          <p:cNvSpPr/>
          <p:nvPr/>
        </p:nvSpPr>
        <p:spPr>
          <a:xfrm>
            <a:off x="1284515" y="767189"/>
            <a:ext cx="9622970" cy="2852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AF360E-B05D-40A4-8EB5-CF1CC1C17DB4}"/>
              </a:ext>
            </a:extLst>
          </p:cNvPr>
          <p:cNvSpPr/>
          <p:nvPr/>
        </p:nvSpPr>
        <p:spPr>
          <a:xfrm>
            <a:off x="6996065" y="894325"/>
            <a:ext cx="2697730" cy="2539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81291-3ACE-4188-8D56-ABB5FC19749D}"/>
              </a:ext>
            </a:extLst>
          </p:cNvPr>
          <p:cNvSpPr/>
          <p:nvPr/>
        </p:nvSpPr>
        <p:spPr>
          <a:xfrm>
            <a:off x="7079722" y="1224691"/>
            <a:ext cx="1417739" cy="28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62133-F808-4C4B-884E-64EB34B981EE}"/>
              </a:ext>
            </a:extLst>
          </p:cNvPr>
          <p:cNvSpPr/>
          <p:nvPr/>
        </p:nvSpPr>
        <p:spPr>
          <a:xfrm>
            <a:off x="8173057" y="1749376"/>
            <a:ext cx="1417739" cy="2815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F7F623-8D54-4C59-8FAB-2E136B383A9C}"/>
              </a:ext>
            </a:extLst>
          </p:cNvPr>
          <p:cNvSpPr/>
          <p:nvPr/>
        </p:nvSpPr>
        <p:spPr>
          <a:xfrm>
            <a:off x="7079722" y="2361402"/>
            <a:ext cx="1417739" cy="281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3C5E6F-2D3A-47D4-95A9-2BE5FAB9DB7A}"/>
              </a:ext>
            </a:extLst>
          </p:cNvPr>
          <p:cNvSpPr/>
          <p:nvPr/>
        </p:nvSpPr>
        <p:spPr>
          <a:xfrm>
            <a:off x="8173056" y="2881018"/>
            <a:ext cx="1417739" cy="2815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6C19E-DAB2-4C54-9CA4-42E4E36C1630}"/>
              </a:ext>
            </a:extLst>
          </p:cNvPr>
          <p:cNvSpPr txBox="1"/>
          <p:nvPr/>
        </p:nvSpPr>
        <p:spPr>
          <a:xfrm>
            <a:off x="1515601" y="1565546"/>
            <a:ext cx="7603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간단한 소개 </a:t>
            </a:r>
            <a:endParaRPr lang="en-US" altLang="ko-KR"/>
          </a:p>
          <a:p>
            <a:r>
              <a:rPr lang="en-US" altLang="ko-KR"/>
              <a:t>Ez.ai</a:t>
            </a:r>
            <a:r>
              <a:rPr lang="ko-KR" altLang="en-US"/>
              <a:t>는 </a:t>
            </a:r>
            <a:r>
              <a:rPr lang="en-US" altLang="ko-KR"/>
              <a:t>… </a:t>
            </a:r>
            <a:r>
              <a:rPr lang="ko-KR" altLang="en-US"/>
              <a:t>입니다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오른쪽 카톡 내용은 홈페이지 로딩하면 순서대로 불러들이는 효과 넣기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424938-544B-4464-B842-822C80D89FFC}"/>
              </a:ext>
            </a:extLst>
          </p:cNvPr>
          <p:cNvSpPr/>
          <p:nvPr/>
        </p:nvSpPr>
        <p:spPr>
          <a:xfrm>
            <a:off x="1488366" y="4665137"/>
            <a:ext cx="2847703" cy="156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 </a:t>
            </a:r>
            <a:r>
              <a:rPr lang="ko-KR" altLang="en-US">
                <a:solidFill>
                  <a:schemeClr val="tx1"/>
                </a:solidFill>
              </a:rPr>
              <a:t>등등쭉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D053E-E65E-4CA4-B64F-A64376E8DA1E}"/>
              </a:ext>
            </a:extLst>
          </p:cNvPr>
          <p:cNvSpPr/>
          <p:nvPr/>
        </p:nvSpPr>
        <p:spPr>
          <a:xfrm>
            <a:off x="4592971" y="4665137"/>
            <a:ext cx="2847703" cy="156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 </a:t>
            </a:r>
            <a:r>
              <a:rPr lang="ko-KR" altLang="en-US">
                <a:solidFill>
                  <a:schemeClr val="tx1"/>
                </a:solidFill>
              </a:rPr>
              <a:t>등등쭉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4CAA0D-24CE-4E2A-84A0-EF94F55DC805}"/>
              </a:ext>
            </a:extLst>
          </p:cNvPr>
          <p:cNvSpPr/>
          <p:nvPr/>
        </p:nvSpPr>
        <p:spPr>
          <a:xfrm>
            <a:off x="7718260" y="4678710"/>
            <a:ext cx="2847703" cy="156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 </a:t>
            </a:r>
            <a:r>
              <a:rPr lang="ko-KR" altLang="en-US">
                <a:solidFill>
                  <a:schemeClr val="tx1"/>
                </a:solidFill>
              </a:rPr>
              <a:t>등등쭉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D5E82-C0D2-45DD-ACAF-4F7B4CDC6172}"/>
              </a:ext>
            </a:extLst>
          </p:cNvPr>
          <p:cNvSpPr txBox="1"/>
          <p:nvPr/>
        </p:nvSpPr>
        <p:spPr>
          <a:xfrm>
            <a:off x="5501125" y="3964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B8B4"/>
                </a:solidFill>
              </a:rPr>
              <a:t>주요 기능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E205C-A4A4-4B6D-9214-76CCFB7F8A4B}"/>
              </a:ext>
            </a:extLst>
          </p:cNvPr>
          <p:cNvSpPr txBox="1"/>
          <p:nvPr/>
        </p:nvSpPr>
        <p:spPr>
          <a:xfrm>
            <a:off x="3524621" y="639654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밑에 내용들 더 있을꺼니 추가할 수 있게끔 설계</a:t>
            </a:r>
          </a:p>
        </p:txBody>
      </p:sp>
    </p:spTree>
    <p:extLst>
      <p:ext uri="{BB962C8B-B14F-4D97-AF65-F5344CB8AC3E}">
        <p14:creationId xmlns:p14="http://schemas.microsoft.com/office/powerpoint/2010/main" val="128855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45EA8-B8E1-4DD9-93D8-CE0BF1828F60}"/>
              </a:ext>
            </a:extLst>
          </p:cNvPr>
          <p:cNvSpPr txBox="1"/>
          <p:nvPr/>
        </p:nvSpPr>
        <p:spPr>
          <a:xfrm>
            <a:off x="4721264" y="306879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00B8B4"/>
                </a:solidFill>
              </a:rPr>
              <a:t>로그인화면</a:t>
            </a:r>
            <a:endParaRPr lang="en-US" altLang="ko-KR" sz="4000" dirty="0">
              <a:solidFill>
                <a:srgbClr val="00B8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168D33-99D2-42DA-8BB4-50A027EF7C53}"/>
              </a:ext>
            </a:extLst>
          </p:cNvPr>
          <p:cNvSpPr/>
          <p:nvPr/>
        </p:nvSpPr>
        <p:spPr>
          <a:xfrm>
            <a:off x="4622681" y="3170179"/>
            <a:ext cx="2978331" cy="4728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6CEF3F-3F14-429F-AEB8-0D254BB61BB1}"/>
              </a:ext>
            </a:extLst>
          </p:cNvPr>
          <p:cNvSpPr/>
          <p:nvPr/>
        </p:nvSpPr>
        <p:spPr>
          <a:xfrm>
            <a:off x="4622681" y="3733820"/>
            <a:ext cx="2978331" cy="47285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CEF7FF-8F0D-4726-9307-6127FEFC67B1}"/>
              </a:ext>
            </a:extLst>
          </p:cNvPr>
          <p:cNvSpPr/>
          <p:nvPr/>
        </p:nvSpPr>
        <p:spPr>
          <a:xfrm>
            <a:off x="4622681" y="4798229"/>
            <a:ext cx="2978331" cy="47285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941A0-7107-4E7E-A036-F57A6D643B15}"/>
              </a:ext>
            </a:extLst>
          </p:cNvPr>
          <p:cNvSpPr txBox="1"/>
          <p:nvPr/>
        </p:nvSpPr>
        <p:spPr>
          <a:xfrm>
            <a:off x="6012722" y="427133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아이디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E5405-17A8-428D-A135-FAC2FA73CCF2}"/>
              </a:ext>
            </a:extLst>
          </p:cNvPr>
          <p:cNvSpPr txBox="1"/>
          <p:nvPr/>
        </p:nvSpPr>
        <p:spPr>
          <a:xfrm>
            <a:off x="6776175" y="427133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1EC3EB-00E6-4B47-AB97-7139133204D9}"/>
              </a:ext>
            </a:extLst>
          </p:cNvPr>
          <p:cNvSpPr/>
          <p:nvPr/>
        </p:nvSpPr>
        <p:spPr>
          <a:xfrm>
            <a:off x="4622679" y="1793008"/>
            <a:ext cx="2978331" cy="469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구글 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F7167-E50C-49A7-B3F5-55430D51CDD0}"/>
              </a:ext>
            </a:extLst>
          </p:cNvPr>
          <p:cNvSpPr/>
          <p:nvPr/>
        </p:nvSpPr>
        <p:spPr>
          <a:xfrm>
            <a:off x="4622677" y="2353645"/>
            <a:ext cx="2978331" cy="4698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네이버 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34EE3C-C0FC-4E47-829E-A552387E2747}"/>
              </a:ext>
            </a:extLst>
          </p:cNvPr>
          <p:cNvSpPr/>
          <p:nvPr/>
        </p:nvSpPr>
        <p:spPr>
          <a:xfrm>
            <a:off x="4671526" y="4319814"/>
            <a:ext cx="141426" cy="137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0EB0E-568B-4762-841A-8BDA7E1881F3}"/>
              </a:ext>
            </a:extLst>
          </p:cNvPr>
          <p:cNvSpPr txBox="1"/>
          <p:nvPr/>
        </p:nvSpPr>
        <p:spPr>
          <a:xfrm>
            <a:off x="4772862" y="4271333"/>
            <a:ext cx="2697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로그인 유지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6356A9-79E0-4D81-B7D3-D2757C8C8DA3}"/>
              </a:ext>
            </a:extLst>
          </p:cNvPr>
          <p:cNvSpPr/>
          <p:nvPr/>
        </p:nvSpPr>
        <p:spPr>
          <a:xfrm>
            <a:off x="1159329" y="0"/>
            <a:ext cx="987334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83FDA6-69DC-47DD-951F-1D7BF8C93DEB}"/>
              </a:ext>
            </a:extLst>
          </p:cNvPr>
          <p:cNvSpPr/>
          <p:nvPr/>
        </p:nvSpPr>
        <p:spPr>
          <a:xfrm>
            <a:off x="4622680" y="5355568"/>
            <a:ext cx="2978331" cy="472856"/>
          </a:xfrm>
          <a:prstGeom prst="rect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8B4"/>
                </a:solidFill>
              </a:rPr>
              <a:t>회원가입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79FFBB-7EA0-49FE-9F94-542124778F14}"/>
              </a:ext>
            </a:extLst>
          </p:cNvPr>
          <p:cNvSpPr txBox="1"/>
          <p:nvPr/>
        </p:nvSpPr>
        <p:spPr>
          <a:xfrm>
            <a:off x="4930453" y="1457505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8B4"/>
                </a:solidFill>
              </a:rPr>
              <a:t>Ez.ai</a:t>
            </a:r>
            <a:r>
              <a:rPr lang="ko-KR" altLang="en-US" sz="1400" dirty="0"/>
              <a:t>에 오신걸 환영합니다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30557-17EB-41FA-900B-37E1E4A20976}"/>
              </a:ext>
            </a:extLst>
          </p:cNvPr>
          <p:cNvSpPr txBox="1"/>
          <p:nvPr/>
        </p:nvSpPr>
        <p:spPr>
          <a:xfrm>
            <a:off x="9403699" y="19328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후보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E64ED-9B91-4B42-BE51-DE03487B85A5}"/>
              </a:ext>
            </a:extLst>
          </p:cNvPr>
          <p:cNvSpPr txBox="1"/>
          <p:nvPr/>
        </p:nvSpPr>
        <p:spPr>
          <a:xfrm>
            <a:off x="4947306" y="759979"/>
            <a:ext cx="232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B8B4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EZ</a:t>
            </a:r>
            <a:r>
              <a:rPr lang="en-US" altLang="ko-KR" sz="5400" dirty="0">
                <a:solidFill>
                  <a:srgbClr val="FFC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en-US" altLang="ko-KR" sz="5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ai</a:t>
            </a:r>
            <a:endParaRPr lang="ko-KR" altLang="en-US" sz="5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1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45EA8-B8E1-4DD9-93D8-CE0BF1828F60}"/>
              </a:ext>
            </a:extLst>
          </p:cNvPr>
          <p:cNvSpPr txBox="1"/>
          <p:nvPr/>
        </p:nvSpPr>
        <p:spPr>
          <a:xfrm>
            <a:off x="4374214" y="30750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00B8B4"/>
                </a:solidFill>
              </a:rPr>
              <a:t>회원가입 화면</a:t>
            </a:r>
            <a:endParaRPr lang="en-US" altLang="ko-KR" sz="4000" dirty="0">
              <a:solidFill>
                <a:srgbClr val="00B8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1F64AFA-C33C-476C-95FD-A24F307FA2AE}"/>
              </a:ext>
            </a:extLst>
          </p:cNvPr>
          <p:cNvSpPr/>
          <p:nvPr/>
        </p:nvSpPr>
        <p:spPr>
          <a:xfrm>
            <a:off x="1159329" y="0"/>
            <a:ext cx="987334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58180-CAD1-43DB-A223-BAC7E3B99180}"/>
              </a:ext>
            </a:extLst>
          </p:cNvPr>
          <p:cNvSpPr txBox="1"/>
          <p:nvPr/>
        </p:nvSpPr>
        <p:spPr>
          <a:xfrm>
            <a:off x="9535504" y="117080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r>
              <a:rPr lang="en-US" altLang="ko-KR"/>
              <a:t>1</a:t>
            </a:r>
          </a:p>
          <a:p>
            <a:r>
              <a:rPr lang="ko-KR" altLang="en-US"/>
              <a:t>나중에 들어가 요소들</a:t>
            </a:r>
            <a:endParaRPr lang="en-US" altLang="ko-KR"/>
          </a:p>
          <a:p>
            <a:r>
              <a:rPr lang="ko-KR" altLang="en-US"/>
              <a:t>잘 알아보고 작성해야함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B764C-596A-468C-A1A4-17C81020E348}"/>
              </a:ext>
            </a:extLst>
          </p:cNvPr>
          <p:cNvSpPr/>
          <p:nvPr/>
        </p:nvSpPr>
        <p:spPr>
          <a:xfrm>
            <a:off x="4603569" y="4301837"/>
            <a:ext cx="2978331" cy="469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구글 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CA989A-6A7F-4C18-BC03-EE904BFF50B4}"/>
              </a:ext>
            </a:extLst>
          </p:cNvPr>
          <p:cNvSpPr/>
          <p:nvPr/>
        </p:nvSpPr>
        <p:spPr>
          <a:xfrm>
            <a:off x="4619534" y="4933328"/>
            <a:ext cx="2978331" cy="4698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네이버 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6FB695-2F6F-46F0-BB5C-C017E2621CB4}"/>
              </a:ext>
            </a:extLst>
          </p:cNvPr>
          <p:cNvSpPr/>
          <p:nvPr/>
        </p:nvSpPr>
        <p:spPr>
          <a:xfrm>
            <a:off x="4606834" y="3670346"/>
            <a:ext cx="2978331" cy="469853"/>
          </a:xfrm>
          <a:prstGeom prst="rect">
            <a:avLst/>
          </a:prstGeom>
          <a:solidFill>
            <a:schemeClr val="bg1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B8B4"/>
                </a:solidFill>
              </a:rPr>
              <a:t>Ez.ai </a:t>
            </a:r>
            <a:r>
              <a:rPr lang="ko-KR" altLang="en-US" sz="1600">
                <a:solidFill>
                  <a:srgbClr val="00B8B4"/>
                </a:solidFill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A4FD-DCA0-44AD-B8E1-E2E143E6BE8B}"/>
              </a:ext>
            </a:extLst>
          </p:cNvPr>
          <p:cNvSpPr txBox="1"/>
          <p:nvPr/>
        </p:nvSpPr>
        <p:spPr>
          <a:xfrm>
            <a:off x="4883043" y="2205054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B8B4"/>
                </a:solidFill>
              </a:rPr>
              <a:t>Ez.ai</a:t>
            </a:r>
            <a:r>
              <a:rPr lang="en-US" altLang="ko-KR" sz="2800"/>
              <a:t> </a:t>
            </a:r>
            <a:r>
              <a:rPr lang="ko-KR" altLang="en-US" sz="280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35808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1F64AFA-C33C-476C-95FD-A24F307FA2AE}"/>
              </a:ext>
            </a:extLst>
          </p:cNvPr>
          <p:cNvSpPr/>
          <p:nvPr/>
        </p:nvSpPr>
        <p:spPr>
          <a:xfrm>
            <a:off x="1159329" y="0"/>
            <a:ext cx="987334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58180-CAD1-43DB-A223-BAC7E3B99180}"/>
              </a:ext>
            </a:extLst>
          </p:cNvPr>
          <p:cNvSpPr txBox="1"/>
          <p:nvPr/>
        </p:nvSpPr>
        <p:spPr>
          <a:xfrm>
            <a:off x="9535504" y="117080"/>
            <a:ext cx="2738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r>
              <a:rPr lang="en-US" altLang="ko-KR"/>
              <a:t>1-2</a:t>
            </a:r>
          </a:p>
          <a:p>
            <a:endParaRPr lang="en-US" altLang="ko-KR"/>
          </a:p>
          <a:p>
            <a:r>
              <a:rPr lang="ko-KR" altLang="en-US"/>
              <a:t>회원가입 방식에 따라</a:t>
            </a:r>
            <a:endParaRPr lang="en-US" altLang="ko-KR"/>
          </a:p>
          <a:p>
            <a:r>
              <a:rPr lang="ko-KR" altLang="en-US"/>
              <a:t>필요한 정보들 다름</a:t>
            </a:r>
          </a:p>
          <a:p>
            <a:endParaRPr lang="en-US" altLang="ko-KR"/>
          </a:p>
          <a:p>
            <a:r>
              <a:rPr lang="ko-KR" altLang="en-US"/>
              <a:t>한번에 다 물어보는 방식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A4FD-DCA0-44AD-B8E1-E2E143E6BE8B}"/>
              </a:ext>
            </a:extLst>
          </p:cNvPr>
          <p:cNvSpPr txBox="1"/>
          <p:nvPr/>
        </p:nvSpPr>
        <p:spPr>
          <a:xfrm>
            <a:off x="4870344" y="428950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8B4"/>
                </a:solidFill>
              </a:rPr>
              <a:t>Ez.ai</a:t>
            </a:r>
            <a:r>
              <a:rPr lang="en-US" altLang="ko-KR" sz="2800" dirty="0"/>
              <a:t> </a:t>
            </a:r>
            <a:r>
              <a:rPr lang="ko-KR" altLang="en-US" sz="2800" dirty="0"/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A1688-7D0A-46DD-B34A-C785F672CEB1}"/>
              </a:ext>
            </a:extLst>
          </p:cNvPr>
          <p:cNvSpPr/>
          <p:nvPr/>
        </p:nvSpPr>
        <p:spPr>
          <a:xfrm>
            <a:off x="4401136" y="1348185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이메일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D97F5F-931C-4428-8269-2174FE1F9209}"/>
              </a:ext>
            </a:extLst>
          </p:cNvPr>
          <p:cNvSpPr/>
          <p:nvPr/>
        </p:nvSpPr>
        <p:spPr>
          <a:xfrm>
            <a:off x="4401137" y="1993621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6F607D-5DB9-4A10-980F-9254E762B3B0}"/>
              </a:ext>
            </a:extLst>
          </p:cNvPr>
          <p:cNvSpPr/>
          <p:nvPr/>
        </p:nvSpPr>
        <p:spPr>
          <a:xfrm>
            <a:off x="4401137" y="2599500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재확인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91EE8-3A85-41EF-918B-2D744CD7883A}"/>
              </a:ext>
            </a:extLst>
          </p:cNvPr>
          <p:cNvSpPr/>
          <p:nvPr/>
        </p:nvSpPr>
        <p:spPr>
          <a:xfrm>
            <a:off x="4404405" y="3832460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1962A3-C11B-4676-8703-BE76706B7162}"/>
              </a:ext>
            </a:extLst>
          </p:cNvPr>
          <p:cNvSpPr/>
          <p:nvPr/>
        </p:nvSpPr>
        <p:spPr>
          <a:xfrm>
            <a:off x="7734372" y="1330639"/>
            <a:ext cx="1339410" cy="523221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이메일 인증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332B7-631F-4363-925E-A2A2F3449964}"/>
              </a:ext>
            </a:extLst>
          </p:cNvPr>
          <p:cNvSpPr txBox="1"/>
          <p:nvPr/>
        </p:nvSpPr>
        <p:spPr>
          <a:xfrm>
            <a:off x="4227340" y="343108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00B8B4"/>
                </a:solidFill>
              </a:rPr>
              <a:t>개인정보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443CB2-E8CA-4B16-B15B-CC74530FD5D6}"/>
              </a:ext>
            </a:extLst>
          </p:cNvPr>
          <p:cNvSpPr/>
          <p:nvPr/>
        </p:nvSpPr>
        <p:spPr>
          <a:xfrm>
            <a:off x="4404403" y="4439734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1DD56-FBE3-4DB7-8AEF-B4F530757F39}"/>
              </a:ext>
            </a:extLst>
          </p:cNvPr>
          <p:cNvSpPr/>
          <p:nvPr/>
        </p:nvSpPr>
        <p:spPr>
          <a:xfrm>
            <a:off x="4407669" y="5761475"/>
            <a:ext cx="3205179" cy="469853"/>
          </a:xfrm>
          <a:prstGeom prst="rect">
            <a:avLst/>
          </a:prstGeom>
          <a:solidFill>
            <a:schemeClr val="bg1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B8B4"/>
                </a:solidFill>
              </a:rPr>
              <a:t>다음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0881E6-30BA-4F8C-B64F-FC6D1795F318}"/>
              </a:ext>
            </a:extLst>
          </p:cNvPr>
          <p:cNvSpPr/>
          <p:nvPr/>
        </p:nvSpPr>
        <p:spPr>
          <a:xfrm>
            <a:off x="4407669" y="5049390"/>
            <a:ext cx="3205179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A257C2-E4B1-4722-8A67-1D4CCDE6AC02}"/>
              </a:ext>
            </a:extLst>
          </p:cNvPr>
          <p:cNvSpPr/>
          <p:nvPr/>
        </p:nvSpPr>
        <p:spPr>
          <a:xfrm>
            <a:off x="7786761" y="5811735"/>
            <a:ext cx="301236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다음 누르면 약관 동의</a:t>
            </a:r>
            <a:r>
              <a:rPr lang="en-US" altLang="ko-KR" sz="1050" dirty="0"/>
              <a:t> </a:t>
            </a:r>
            <a:r>
              <a:rPr lang="ko-KR" altLang="en-US" sz="1050" dirty="0"/>
              <a:t>페이지로</a:t>
            </a:r>
            <a:endParaRPr lang="en-US" altLang="ko-KR" sz="1050" dirty="0"/>
          </a:p>
          <a:p>
            <a:r>
              <a:rPr lang="ko-KR" altLang="en-US" sz="1050" dirty="0"/>
              <a:t>그리고 전화면에서 구글</a:t>
            </a:r>
            <a:r>
              <a:rPr lang="en-US" altLang="ko-KR" sz="1050" dirty="0"/>
              <a:t>, </a:t>
            </a:r>
            <a:r>
              <a:rPr lang="ko-KR" altLang="en-US" sz="1050" dirty="0"/>
              <a:t>네이버 회원 가입하면</a:t>
            </a:r>
            <a:endParaRPr lang="en-US" altLang="ko-KR" sz="1050" dirty="0"/>
          </a:p>
          <a:p>
            <a:r>
              <a:rPr lang="ko-KR" altLang="en-US" sz="1050" dirty="0"/>
              <a:t>이메일</a:t>
            </a:r>
            <a:r>
              <a:rPr lang="en-US" altLang="ko-KR" sz="1050" dirty="0"/>
              <a:t>, </a:t>
            </a:r>
            <a:r>
              <a:rPr lang="ko-KR" altLang="en-US" sz="1050" dirty="0"/>
              <a:t>비번 입력 화면 없음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48787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45EA8-B8E1-4DD9-93D8-CE0BF1828F60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solidFill>
                  <a:srgbClr val="00B8B4"/>
                </a:solidFill>
              </a:rPr>
              <a:t>메인화면</a:t>
            </a:r>
          </a:p>
        </p:txBody>
      </p:sp>
    </p:spTree>
    <p:extLst>
      <p:ext uri="{BB962C8B-B14F-4D97-AF65-F5344CB8AC3E}">
        <p14:creationId xmlns:p14="http://schemas.microsoft.com/office/powerpoint/2010/main" val="23881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244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CHANGHEE HAN</cp:lastModifiedBy>
  <cp:revision>13</cp:revision>
  <dcterms:created xsi:type="dcterms:W3CDTF">2019-12-27T03:25:44Z</dcterms:created>
  <dcterms:modified xsi:type="dcterms:W3CDTF">2019-12-27T08:20:06Z</dcterms:modified>
</cp:coreProperties>
</file>