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3EF"/>
    <a:srgbClr val="B068B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-76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1FA8-90E4-406E-BBBD-433667B7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897242-579B-45F2-B829-4D559A60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0E635-9033-49AC-BEE7-FFF73CAA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8070-0214-4C50-AC50-70A8BD91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0D0B2-0AF5-4DFA-AF47-4D1113E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640B-2354-46B9-88DD-B325F6E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F37A2-1D51-4372-82B1-CCC521917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0D73A-B253-4DC3-9BF9-56E3043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49317-E2D5-49DE-8633-F32DC38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DC49-3B55-452B-B224-24B9D6CC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C0F14-3B15-49BF-B91C-67912676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C41C8-A3AA-454F-B4D0-B4182A82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7EBD-E4E9-45B1-8E67-D572B027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BDB4C-B705-4593-B166-E22BADF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391DF-B7C8-4C0E-BEDC-D8EADC1B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E3981-1793-4B59-9B73-08EE0952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7F81-9AFE-450C-BEB5-68FA6E86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6D073-D791-4E28-A7E1-3FFC7037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ABE25-E6AB-4E23-8F91-091016EB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A23DF-8449-4BF3-A4D1-D1820AA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19E9-FEE2-4A47-9718-E990FBAA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52DCA-F9C6-4B37-B5AB-F898B0E6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793-992D-4DD7-85FE-47577865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343FD-0B3F-40A3-82D0-631A7089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8DD8-58BE-44E8-A67C-36813ED4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EED6-9410-431E-92DC-4DE65880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52DD3-E445-456F-BAA9-B75D643B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A5908-5CBE-4315-9C54-06DDB6FD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411B-9545-42A4-B8E4-9832113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E27F-0970-4C1A-9C7A-0E246D0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D4958-6131-41D3-8FCE-44B30C54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E9B2-9795-481B-824E-5CB269B9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A7B3-DAA4-4B09-8D26-335AA327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93F0F-6379-4093-8A4E-583E6CEC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C1C4B-AA29-47F3-97E0-8E8541A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4F00A-3565-4609-8485-51C1078A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7F9DD-9F5B-4957-8196-0BEE2A3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39061-3A7F-48F4-9C7F-4CF55EA4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81D0C-DFCF-4C35-A2D0-D0F6CA4B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C555-343F-4165-92FE-C071A490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0CC3A-B18C-4C8C-9735-9C63BA35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767E7-463D-4B0D-9E70-1EA9C4D7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7BBF4-533D-454B-8F2F-D1942C1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467C7-3CBD-4141-BD01-BDE682C0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55474-A23B-43AB-A602-6E4EA5F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D2FFC-8064-4B13-B9A5-36277286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9934-FC17-42D7-90BB-E3BE767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2981A-40FE-47C8-9271-0042BC48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08563-2931-4410-9C4A-6CEE5B0E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6F244-8B41-42D7-B440-98343854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640D8-E89C-4951-A11F-73DD95B7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A0774-C795-4B44-BEC4-8EA16B1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1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C926B-8D45-4D15-B985-C9C1F697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F4587-DC97-44A3-B710-41D0EE571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33D76-12C6-4C10-8203-AAFFF577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85DD6-3E60-4F02-B833-8624AB2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A0ABA-819C-42A4-AFCE-D05A0870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6FFFA-1DC7-4074-9F25-80C61360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9FFBE-D3C0-4335-94BB-9F85F30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2D7EC-D8F5-451E-894B-EE4EC90F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AE89A-2198-401A-8D30-A0C04B2B9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EBCC-073C-4A55-A030-C8BA30EC2787}" type="datetimeFigureOut">
              <a:rPr lang="ko-KR" altLang="en-US" smtClean="0"/>
              <a:t>2020-01-04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12B53-44FC-4C6A-8C2B-139D28E3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CB811-AD2A-453B-A852-0990B9956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DAB1AE-A6B3-4CFE-B617-AEEFD8F5F7FE}"/>
              </a:ext>
            </a:extLst>
          </p:cNvPr>
          <p:cNvSpPr/>
          <p:nvPr/>
        </p:nvSpPr>
        <p:spPr>
          <a:xfrm>
            <a:off x="1737878" y="270163"/>
            <a:ext cx="8447809" cy="5527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ㅅ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4D369-849D-4B97-96A4-979615982818}"/>
              </a:ext>
            </a:extLst>
          </p:cNvPr>
          <p:cNvSpPr/>
          <p:nvPr/>
        </p:nvSpPr>
        <p:spPr>
          <a:xfrm>
            <a:off x="6558491" y="270164"/>
            <a:ext cx="502356" cy="552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D296D4-2113-40F6-86C8-EDC836D19250}"/>
              </a:ext>
            </a:extLst>
          </p:cNvPr>
          <p:cNvSpPr/>
          <p:nvPr/>
        </p:nvSpPr>
        <p:spPr>
          <a:xfrm>
            <a:off x="1737878" y="2690029"/>
            <a:ext cx="8447809" cy="4741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7D7CAD-C3C3-491E-ABC1-5F997D8A216F}"/>
              </a:ext>
            </a:extLst>
          </p:cNvPr>
          <p:cNvSpPr/>
          <p:nvPr/>
        </p:nvSpPr>
        <p:spPr>
          <a:xfrm>
            <a:off x="2584803" y="270163"/>
            <a:ext cx="338667" cy="552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A05363-ECDE-4BD0-A935-F77DB7C6AC73}"/>
              </a:ext>
            </a:extLst>
          </p:cNvPr>
          <p:cNvSpPr/>
          <p:nvPr/>
        </p:nvSpPr>
        <p:spPr>
          <a:xfrm>
            <a:off x="5965825" y="270164"/>
            <a:ext cx="338667" cy="552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C69F96-0109-498C-A62F-D124D4AD38B0}"/>
              </a:ext>
            </a:extLst>
          </p:cNvPr>
          <p:cNvSpPr/>
          <p:nvPr/>
        </p:nvSpPr>
        <p:spPr>
          <a:xfrm rot="5400000">
            <a:off x="4326114" y="-641029"/>
            <a:ext cx="338667" cy="3143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BA662E-12A5-4C3A-8924-B278EF8AD9AF}"/>
              </a:ext>
            </a:extLst>
          </p:cNvPr>
          <p:cNvSpPr/>
          <p:nvPr/>
        </p:nvSpPr>
        <p:spPr>
          <a:xfrm>
            <a:off x="5688335" y="3548526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gradFill>
              <a:gsLst>
                <a:gs pos="50000">
                  <a:schemeClr val="accent5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95F12-1B05-48C9-92EA-3527AED4ED6C}"/>
              </a:ext>
            </a:extLst>
          </p:cNvPr>
          <p:cNvSpPr txBox="1"/>
          <p:nvPr/>
        </p:nvSpPr>
        <p:spPr>
          <a:xfrm>
            <a:off x="5576360" y="3829249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신도림역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D4C6E5-FF8A-42C2-9ADF-329E4290A7EF}"/>
              </a:ext>
            </a:extLst>
          </p:cNvPr>
          <p:cNvSpPr/>
          <p:nvPr/>
        </p:nvSpPr>
        <p:spPr>
          <a:xfrm>
            <a:off x="5576360" y="328434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87326-114D-4157-BC48-7D888C2EAE05}"/>
              </a:ext>
            </a:extLst>
          </p:cNvPr>
          <p:cNvSpPr txBox="1"/>
          <p:nvPr/>
        </p:nvSpPr>
        <p:spPr>
          <a:xfrm>
            <a:off x="4494012" y="321289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디큐브시티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현대백화점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39E5-F9E9-4F0E-A958-075BC4F6BFC1}"/>
              </a:ext>
            </a:extLst>
          </p:cNvPr>
          <p:cNvSpPr txBox="1"/>
          <p:nvPr/>
        </p:nvSpPr>
        <p:spPr>
          <a:xfrm>
            <a:off x="6241035" y="26962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신도림역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삼거리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D80F6-B81A-403D-AFCF-F034FCE08369}"/>
              </a:ext>
            </a:extLst>
          </p:cNvPr>
          <p:cNvSpPr/>
          <p:nvPr/>
        </p:nvSpPr>
        <p:spPr>
          <a:xfrm rot="5400000">
            <a:off x="5792448" y="890429"/>
            <a:ext cx="338667" cy="844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E46E7C-2DA5-4EA3-B02A-37417118A8E9}"/>
              </a:ext>
            </a:extLst>
          </p:cNvPr>
          <p:cNvSpPr/>
          <p:nvPr/>
        </p:nvSpPr>
        <p:spPr>
          <a:xfrm>
            <a:off x="5576360" y="4637223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9568B-75B7-40FB-81BB-EE9312A7285C}"/>
              </a:ext>
            </a:extLst>
          </p:cNvPr>
          <p:cNvSpPr txBox="1"/>
          <p:nvPr/>
        </p:nvSpPr>
        <p:spPr>
          <a:xfrm>
            <a:off x="4494012" y="45553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</a:rPr>
              <a:t>테크노마트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CFFC1-91A5-46F9-9DD2-EFC3AB2F911B}"/>
              </a:ext>
            </a:extLst>
          </p:cNvPr>
          <p:cNvSpPr txBox="1"/>
          <p:nvPr/>
        </p:nvSpPr>
        <p:spPr>
          <a:xfrm>
            <a:off x="6609614" y="3266767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도림천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2FC17-CBF1-4B02-92F5-3BB932B432FB}"/>
              </a:ext>
            </a:extLst>
          </p:cNvPr>
          <p:cNvSpPr txBox="1"/>
          <p:nvPr/>
        </p:nvSpPr>
        <p:spPr>
          <a:xfrm>
            <a:off x="9544940" y="269626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문래동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사거리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D0E-5C13-426C-B64D-CE92B8B6838A}"/>
              </a:ext>
            </a:extLst>
          </p:cNvPr>
          <p:cNvSpPr txBox="1"/>
          <p:nvPr/>
        </p:nvSpPr>
        <p:spPr>
          <a:xfrm>
            <a:off x="1709961" y="2714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구로역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사거리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B0315-21F3-4BC7-B822-8007C5355A5A}"/>
              </a:ext>
            </a:extLst>
          </p:cNvPr>
          <p:cNvSpPr txBox="1"/>
          <p:nvPr/>
        </p:nvSpPr>
        <p:spPr>
          <a:xfrm>
            <a:off x="5543489" y="501608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신도림역 사거리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44F231-5830-48A0-B331-BDBC58751DFC}"/>
              </a:ext>
            </a:extLst>
          </p:cNvPr>
          <p:cNvSpPr/>
          <p:nvPr/>
        </p:nvSpPr>
        <p:spPr>
          <a:xfrm>
            <a:off x="5726220" y="2148609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8930F529-A093-4B6B-964D-5F4EDDB4AFAC}"/>
              </a:ext>
            </a:extLst>
          </p:cNvPr>
          <p:cNvSpPr/>
          <p:nvPr/>
        </p:nvSpPr>
        <p:spPr>
          <a:xfrm>
            <a:off x="5830148" y="1483522"/>
            <a:ext cx="1885102" cy="595630"/>
          </a:xfrm>
          <a:prstGeom prst="wedgeRoundRectCallout">
            <a:avLst>
              <a:gd name="adj1" fmla="val -45448"/>
              <a:gd name="adj2" fmla="val 73025"/>
              <a:gd name="adj3" fmla="val 16667"/>
            </a:avLst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리앤리의원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푸르지오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차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5713E3-85B1-429A-B5AC-E25A09337F3E}"/>
              </a:ext>
            </a:extLst>
          </p:cNvPr>
          <p:cNvSpPr txBox="1"/>
          <p:nvPr/>
        </p:nvSpPr>
        <p:spPr>
          <a:xfrm>
            <a:off x="4500984" y="18091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7030A0"/>
                </a:solidFill>
              </a:rPr>
              <a:t>신도림 푸르지오 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7030A0"/>
                </a:solidFill>
              </a:rPr>
              <a:t>2</a:t>
            </a:r>
            <a:r>
              <a:rPr lang="ko-KR" altLang="en-US" sz="1200" b="1" dirty="0">
                <a:solidFill>
                  <a:srgbClr val="7030A0"/>
                </a:solidFill>
              </a:rPr>
              <a:t>차 아파트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11FBBF-AB06-44EC-83A7-F762B68B7D77}"/>
              </a:ext>
            </a:extLst>
          </p:cNvPr>
          <p:cNvSpPr/>
          <p:nvPr/>
        </p:nvSpPr>
        <p:spPr>
          <a:xfrm>
            <a:off x="5141483" y="2428883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FEDF90-FCBA-44FB-AC1D-85DD07D41ADE}"/>
              </a:ext>
            </a:extLst>
          </p:cNvPr>
          <p:cNvSpPr txBox="1"/>
          <p:nvPr/>
        </p:nvSpPr>
        <p:spPr>
          <a:xfrm>
            <a:off x="4234198" y="23413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홈플러스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E5127-FEA8-453D-B523-9B035970B322}"/>
              </a:ext>
            </a:extLst>
          </p:cNvPr>
          <p:cNvSpPr/>
          <p:nvPr/>
        </p:nvSpPr>
        <p:spPr>
          <a:xfrm>
            <a:off x="1737877" y="5381508"/>
            <a:ext cx="8447809" cy="799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31962-433E-4CAE-B4C4-96948C14D765}"/>
              </a:ext>
            </a:extLst>
          </p:cNvPr>
          <p:cNvSpPr txBox="1"/>
          <p:nvPr/>
        </p:nvSpPr>
        <p:spPr>
          <a:xfrm>
            <a:off x="1752226" y="5414096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호선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호선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신도림역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번출구 도보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A22F17-1C83-4573-82B1-8CDF15ACAC6A}"/>
              </a:ext>
            </a:extLst>
          </p:cNvPr>
          <p:cNvSpPr txBox="1"/>
          <p:nvPr/>
        </p:nvSpPr>
        <p:spPr>
          <a:xfrm>
            <a:off x="1731764" y="5767343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신도림 푸르지오 </a:t>
            </a:r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>
                <a:solidFill>
                  <a:srgbClr val="FFC000"/>
                </a:solidFill>
              </a:rPr>
              <a:t>차 아파트 </a:t>
            </a:r>
            <a:r>
              <a:rPr lang="en-US" altLang="ko-KR" b="1" dirty="0">
                <a:solidFill>
                  <a:srgbClr val="FFC000"/>
                </a:solidFill>
              </a:rPr>
              <a:t>101</a:t>
            </a:r>
            <a:r>
              <a:rPr lang="ko-KR" altLang="en-US" b="1" dirty="0">
                <a:solidFill>
                  <a:srgbClr val="FFC000"/>
                </a:solidFill>
              </a:rPr>
              <a:t>동 </a:t>
            </a:r>
            <a:r>
              <a:rPr lang="en-US" altLang="ko-KR" b="1" dirty="0">
                <a:solidFill>
                  <a:srgbClr val="FFC000"/>
                </a:solidFill>
              </a:rPr>
              <a:t>309</a:t>
            </a:r>
            <a:r>
              <a:rPr lang="ko-KR" altLang="en-US" b="1" dirty="0">
                <a:solidFill>
                  <a:srgbClr val="FFC000"/>
                </a:solidFill>
              </a:rPr>
              <a:t>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751D73-8D31-4D63-8F02-A79B601F809A}"/>
              </a:ext>
            </a:extLst>
          </p:cNvPr>
          <p:cNvSpPr/>
          <p:nvPr/>
        </p:nvSpPr>
        <p:spPr>
          <a:xfrm>
            <a:off x="4768385" y="2865755"/>
            <a:ext cx="144000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20836-A975-4C97-AEBB-344D7F1CDE1F}"/>
              </a:ext>
            </a:extLst>
          </p:cNvPr>
          <p:cNvSpPr txBox="1"/>
          <p:nvPr/>
        </p:nvSpPr>
        <p:spPr>
          <a:xfrm>
            <a:off x="3708740" y="2665306"/>
            <a:ext cx="108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C9B00"/>
                </a:solidFill>
              </a:rPr>
              <a:t>신도림 </a:t>
            </a:r>
            <a:endParaRPr lang="en-US" altLang="ko-KR" sz="1400" b="1" dirty="0">
              <a:solidFill>
                <a:srgbClr val="CC9B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CC9B00"/>
                </a:solidFill>
              </a:rPr>
              <a:t>버스정류장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A3A9AE-DCEC-4533-BC76-E229BC6B3AB8}"/>
              </a:ext>
            </a:extLst>
          </p:cNvPr>
          <p:cNvSpPr txBox="1"/>
          <p:nvPr/>
        </p:nvSpPr>
        <p:spPr>
          <a:xfrm>
            <a:off x="8640448" y="564448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자세히 보기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7EE61B6-DFEC-497A-8DA0-0FEBFC22E454}"/>
              </a:ext>
            </a:extLst>
          </p:cNvPr>
          <p:cNvGrpSpPr/>
          <p:nvPr/>
        </p:nvGrpSpPr>
        <p:grpSpPr>
          <a:xfrm>
            <a:off x="1709961" y="270163"/>
            <a:ext cx="8481310" cy="5911201"/>
            <a:chOff x="1709961" y="270163"/>
            <a:chExt cx="8481310" cy="59112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DAB1AE-A6B3-4CFE-B617-AEEFD8F5F7FE}"/>
                </a:ext>
              </a:extLst>
            </p:cNvPr>
            <p:cNvSpPr/>
            <p:nvPr/>
          </p:nvSpPr>
          <p:spPr>
            <a:xfrm>
              <a:off x="1737878" y="270163"/>
              <a:ext cx="8447809" cy="5527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ㅅ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554D369-849D-4B97-96A4-979615982818}"/>
                </a:ext>
              </a:extLst>
            </p:cNvPr>
            <p:cNvSpPr/>
            <p:nvPr/>
          </p:nvSpPr>
          <p:spPr>
            <a:xfrm>
              <a:off x="6558491" y="270164"/>
              <a:ext cx="502356" cy="552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D296D4-2113-40F6-86C8-EDC836D19250}"/>
                </a:ext>
              </a:extLst>
            </p:cNvPr>
            <p:cNvSpPr/>
            <p:nvPr/>
          </p:nvSpPr>
          <p:spPr>
            <a:xfrm>
              <a:off x="1737878" y="2690029"/>
              <a:ext cx="8447809" cy="4741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7D7CAD-C3C3-491E-ABC1-5F997D8A216F}"/>
                </a:ext>
              </a:extLst>
            </p:cNvPr>
            <p:cNvSpPr/>
            <p:nvPr/>
          </p:nvSpPr>
          <p:spPr>
            <a:xfrm>
              <a:off x="2584803" y="270163"/>
              <a:ext cx="338667" cy="552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A05363-ECDE-4BD0-A935-F77DB7C6AC73}"/>
                </a:ext>
              </a:extLst>
            </p:cNvPr>
            <p:cNvSpPr/>
            <p:nvPr/>
          </p:nvSpPr>
          <p:spPr>
            <a:xfrm>
              <a:off x="5965825" y="270164"/>
              <a:ext cx="338667" cy="552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C69F96-0109-498C-A62F-D124D4AD38B0}"/>
                </a:ext>
              </a:extLst>
            </p:cNvPr>
            <p:cNvSpPr/>
            <p:nvPr/>
          </p:nvSpPr>
          <p:spPr>
            <a:xfrm rot="5400000">
              <a:off x="4326114" y="-641029"/>
              <a:ext cx="338667" cy="3143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BA662E-12A5-4C3A-8924-B278EF8AD9AF}"/>
                </a:ext>
              </a:extLst>
            </p:cNvPr>
            <p:cNvSpPr/>
            <p:nvPr/>
          </p:nvSpPr>
          <p:spPr>
            <a:xfrm>
              <a:off x="5688335" y="3548526"/>
              <a:ext cx="900000" cy="90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1">
                      <a:lumMod val="50000"/>
                    </a:schemeClr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95F12-1B05-48C9-92EA-3527AED4ED6C}"/>
                </a:ext>
              </a:extLst>
            </p:cNvPr>
            <p:cNvSpPr txBox="1"/>
            <p:nvPr/>
          </p:nvSpPr>
          <p:spPr>
            <a:xfrm>
              <a:off x="5576360" y="3829249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신도림역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3D4C6E5-FF8A-42C2-9ADF-329E4290A7EF}"/>
                </a:ext>
              </a:extLst>
            </p:cNvPr>
            <p:cNvSpPr/>
            <p:nvPr/>
          </p:nvSpPr>
          <p:spPr>
            <a:xfrm>
              <a:off x="5576360" y="3284344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87326-114D-4157-BC48-7D888C2EAE05}"/>
                </a:ext>
              </a:extLst>
            </p:cNvPr>
            <p:cNvSpPr txBox="1"/>
            <p:nvPr/>
          </p:nvSpPr>
          <p:spPr>
            <a:xfrm>
              <a:off x="4494012" y="3212890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디큐브시티</a:t>
              </a:r>
              <a:endParaRPr lang="en-US" altLang="ko-KR" sz="14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현대백화점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739E5-F9E9-4F0E-A958-075BC4F6BFC1}"/>
                </a:ext>
              </a:extLst>
            </p:cNvPr>
            <p:cNvSpPr txBox="1"/>
            <p:nvPr/>
          </p:nvSpPr>
          <p:spPr>
            <a:xfrm>
              <a:off x="6241035" y="26962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신도림역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삼거리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FD80F6-B81A-403D-AFCF-F034FCE08369}"/>
                </a:ext>
              </a:extLst>
            </p:cNvPr>
            <p:cNvSpPr/>
            <p:nvPr/>
          </p:nvSpPr>
          <p:spPr>
            <a:xfrm rot="5400000">
              <a:off x="5792448" y="890429"/>
              <a:ext cx="338667" cy="8447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7E46E7C-2DA5-4EA3-B02A-37417118A8E9}"/>
                </a:ext>
              </a:extLst>
            </p:cNvPr>
            <p:cNvSpPr/>
            <p:nvPr/>
          </p:nvSpPr>
          <p:spPr>
            <a:xfrm>
              <a:off x="5576360" y="4637223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9568B-75B7-40FB-81BB-EE9312A7285C}"/>
                </a:ext>
              </a:extLst>
            </p:cNvPr>
            <p:cNvSpPr txBox="1"/>
            <p:nvPr/>
          </p:nvSpPr>
          <p:spPr>
            <a:xfrm>
              <a:off x="4494012" y="4555334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1">
                      <a:lumMod val="95000"/>
                    </a:schemeClr>
                  </a:solidFill>
                </a:rPr>
                <a:t>테크노마트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CFFC1-91A5-46F9-9DD2-EFC3AB2F911B}"/>
                </a:ext>
              </a:extLst>
            </p:cNvPr>
            <p:cNvSpPr txBox="1"/>
            <p:nvPr/>
          </p:nvSpPr>
          <p:spPr>
            <a:xfrm>
              <a:off x="6609614" y="3266767"/>
              <a:ext cx="400110" cy="6646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도림천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D2FC17-CBF1-4B02-92F5-3BB932B432FB}"/>
                </a:ext>
              </a:extLst>
            </p:cNvPr>
            <p:cNvSpPr txBox="1"/>
            <p:nvPr/>
          </p:nvSpPr>
          <p:spPr>
            <a:xfrm>
              <a:off x="9544940" y="269626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문래동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사거리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EFDD0E-5C13-426C-B64D-CE92B8B6838A}"/>
                </a:ext>
              </a:extLst>
            </p:cNvPr>
            <p:cNvSpPr txBox="1"/>
            <p:nvPr/>
          </p:nvSpPr>
          <p:spPr>
            <a:xfrm>
              <a:off x="1709961" y="271496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구로역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사거리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0B0315-21F3-4BC7-B822-8007C5355A5A}"/>
                </a:ext>
              </a:extLst>
            </p:cNvPr>
            <p:cNvSpPr txBox="1"/>
            <p:nvPr/>
          </p:nvSpPr>
          <p:spPr>
            <a:xfrm>
              <a:off x="5543489" y="5016086"/>
              <a:ext cx="1183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>
                      <a:lumMod val="65000"/>
                    </a:schemeClr>
                  </a:solidFill>
                </a:rPr>
                <a:t>신도림역 사거리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044F231-5830-48A0-B331-BDBC58751DFC}"/>
                </a:ext>
              </a:extLst>
            </p:cNvPr>
            <p:cNvSpPr/>
            <p:nvPr/>
          </p:nvSpPr>
          <p:spPr>
            <a:xfrm>
              <a:off x="5726220" y="2148609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8930F529-A093-4B6B-964D-5F4EDDB4AFAC}"/>
                </a:ext>
              </a:extLst>
            </p:cNvPr>
            <p:cNvSpPr/>
            <p:nvPr/>
          </p:nvSpPr>
          <p:spPr>
            <a:xfrm>
              <a:off x="5830148" y="1483522"/>
              <a:ext cx="1885102" cy="595630"/>
            </a:xfrm>
            <a:prstGeom prst="wedgeRoundRectCallout">
              <a:avLst>
                <a:gd name="adj1" fmla="val -45448"/>
                <a:gd name="adj2" fmla="val 73025"/>
                <a:gd name="adj3" fmla="val 16667"/>
              </a:avLst>
            </a:prstGeom>
            <a:solidFill>
              <a:srgbClr val="D6C3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7030A0"/>
                  </a:solidFill>
                </a:rPr>
                <a:t>리앤리의원</a:t>
              </a:r>
              <a:endParaRPr lang="en-US" altLang="ko-KR" b="1" dirty="0">
                <a:solidFill>
                  <a:srgbClr val="7030A0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푸르지오 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차 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층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5713E3-85B1-429A-B5AC-E25A09337F3E}"/>
                </a:ext>
              </a:extLst>
            </p:cNvPr>
            <p:cNvSpPr txBox="1"/>
            <p:nvPr/>
          </p:nvSpPr>
          <p:spPr>
            <a:xfrm>
              <a:off x="4500984" y="1809100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7030A0"/>
                  </a:solidFill>
                </a:rPr>
                <a:t>신도림 푸르지오 </a:t>
              </a:r>
              <a:endParaRPr lang="en-US" altLang="ko-KR" sz="1200" b="1" dirty="0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7030A0"/>
                  </a:solidFill>
                </a:rPr>
                <a:t>2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차 아파트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811FBBF-AB06-44EC-83A7-F762B68B7D77}"/>
                </a:ext>
              </a:extLst>
            </p:cNvPr>
            <p:cNvSpPr/>
            <p:nvPr/>
          </p:nvSpPr>
          <p:spPr>
            <a:xfrm>
              <a:off x="5141483" y="2428883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FEDF90-FCBA-44FB-AC1D-85DD07D41ADE}"/>
                </a:ext>
              </a:extLst>
            </p:cNvPr>
            <p:cNvSpPr txBox="1"/>
            <p:nvPr/>
          </p:nvSpPr>
          <p:spPr>
            <a:xfrm>
              <a:off x="4234198" y="234130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홈플러스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A2E5127-FEA8-453D-B523-9B035970B322}"/>
                </a:ext>
              </a:extLst>
            </p:cNvPr>
            <p:cNvSpPr/>
            <p:nvPr/>
          </p:nvSpPr>
          <p:spPr>
            <a:xfrm>
              <a:off x="1737877" y="5381508"/>
              <a:ext cx="8447809" cy="7998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231962-433E-4CAE-B4C4-96948C14D765}"/>
                </a:ext>
              </a:extLst>
            </p:cNvPr>
            <p:cNvSpPr txBox="1"/>
            <p:nvPr/>
          </p:nvSpPr>
          <p:spPr>
            <a:xfrm>
              <a:off x="1752226" y="5414096"/>
              <a:ext cx="438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호선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altLang="ko-KR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호선 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신도림역 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번출구 도보 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A22F17-1C83-4573-82B1-8CDF15ACAC6A}"/>
                </a:ext>
              </a:extLst>
            </p:cNvPr>
            <p:cNvSpPr txBox="1"/>
            <p:nvPr/>
          </p:nvSpPr>
          <p:spPr>
            <a:xfrm>
              <a:off x="1731764" y="5767343"/>
              <a:ext cx="4525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C000"/>
                  </a:solidFill>
                </a:rPr>
                <a:t>신도림 푸르지오 </a:t>
              </a:r>
              <a:r>
                <a:rPr lang="en-US" altLang="ko-KR" b="1" dirty="0">
                  <a:solidFill>
                    <a:srgbClr val="FFC000"/>
                  </a:solidFill>
                </a:rPr>
                <a:t>2</a:t>
              </a:r>
              <a:r>
                <a:rPr lang="ko-KR" altLang="en-US" b="1" dirty="0">
                  <a:solidFill>
                    <a:srgbClr val="FFC000"/>
                  </a:solidFill>
                </a:rPr>
                <a:t>차 아파트 </a:t>
              </a:r>
              <a:r>
                <a:rPr lang="en-US" altLang="ko-KR" b="1" dirty="0">
                  <a:solidFill>
                    <a:srgbClr val="FFC000"/>
                  </a:solidFill>
                </a:rPr>
                <a:t>101</a:t>
              </a:r>
              <a:r>
                <a:rPr lang="ko-KR" altLang="en-US" b="1" dirty="0">
                  <a:solidFill>
                    <a:srgbClr val="FFC000"/>
                  </a:solidFill>
                </a:rPr>
                <a:t>동 </a:t>
              </a:r>
              <a:r>
                <a:rPr lang="en-US" altLang="ko-KR" b="1" dirty="0">
                  <a:solidFill>
                    <a:srgbClr val="FFC000"/>
                  </a:solidFill>
                </a:rPr>
                <a:t>309</a:t>
              </a:r>
              <a:r>
                <a:rPr lang="ko-KR" altLang="en-US" b="1" dirty="0">
                  <a:solidFill>
                    <a:srgbClr val="FFC000"/>
                  </a:solidFill>
                </a:rPr>
                <a:t>호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E751D73-8D31-4D63-8F02-A79B601F809A}"/>
                </a:ext>
              </a:extLst>
            </p:cNvPr>
            <p:cNvSpPr/>
            <p:nvPr/>
          </p:nvSpPr>
          <p:spPr>
            <a:xfrm>
              <a:off x="4768385" y="2865755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B20836-A975-4C97-AEBB-344D7F1CDE1F}"/>
                </a:ext>
              </a:extLst>
            </p:cNvPr>
            <p:cNvSpPr txBox="1"/>
            <p:nvPr/>
          </p:nvSpPr>
          <p:spPr>
            <a:xfrm>
              <a:off x="3708740" y="2665306"/>
              <a:ext cx="1082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C9B00"/>
                  </a:solidFill>
                </a:rPr>
                <a:t>신도림 </a:t>
              </a:r>
              <a:endParaRPr lang="en-US" altLang="ko-KR" sz="1400" b="1" dirty="0">
                <a:solidFill>
                  <a:srgbClr val="CC9B00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rgbClr val="CC9B00"/>
                  </a:solidFill>
                </a:rPr>
                <a:t>버스정류장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A3A9AE-DCEC-4533-BC76-E229BC6B3AB8}"/>
                </a:ext>
              </a:extLst>
            </p:cNvPr>
            <p:cNvSpPr txBox="1"/>
            <p:nvPr/>
          </p:nvSpPr>
          <p:spPr>
            <a:xfrm>
              <a:off x="8640448" y="5644485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75000"/>
                    </a:schemeClr>
                  </a:solidFill>
                </a:rPr>
                <a:t>자세히 보기 </a:t>
              </a:r>
              <a:r>
                <a:rPr lang="en-US" altLang="ko-KR" sz="1400" b="1" dirty="0">
                  <a:solidFill>
                    <a:schemeClr val="bg1">
                      <a:lumMod val="75000"/>
                    </a:schemeClr>
                  </a:solidFill>
                </a:rPr>
                <a:t>&gt;&gt;</a:t>
              </a:r>
              <a:endParaRPr lang="ko-KR" alt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3C4C63-98DC-40F6-B516-C704042287CC}"/>
              </a:ext>
            </a:extLst>
          </p:cNvPr>
          <p:cNvSpPr/>
          <p:nvPr/>
        </p:nvSpPr>
        <p:spPr>
          <a:xfrm>
            <a:off x="8011115" y="1351370"/>
            <a:ext cx="525982" cy="436363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E0CBA2-0223-49EA-9B41-6DBABDE29A30}"/>
              </a:ext>
            </a:extLst>
          </p:cNvPr>
          <p:cNvSpPr/>
          <p:nvPr/>
        </p:nvSpPr>
        <p:spPr>
          <a:xfrm>
            <a:off x="4360259" y="1737360"/>
            <a:ext cx="525982" cy="397764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B18846-41B2-4BDF-9AFC-950B656053F1}"/>
              </a:ext>
            </a:extLst>
          </p:cNvPr>
          <p:cNvSpPr/>
          <p:nvPr/>
        </p:nvSpPr>
        <p:spPr>
          <a:xfrm rot="5400000">
            <a:off x="6117579" y="28322"/>
            <a:ext cx="525982" cy="667593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281CEC-8298-44E6-8115-44D1AE43BD08}"/>
              </a:ext>
            </a:extLst>
          </p:cNvPr>
          <p:cNvSpPr/>
          <p:nvPr/>
        </p:nvSpPr>
        <p:spPr>
          <a:xfrm>
            <a:off x="7484458" y="2487877"/>
            <a:ext cx="412324" cy="4019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D7714ED-D7C4-42FA-A747-E6786E88E211}"/>
              </a:ext>
            </a:extLst>
          </p:cNvPr>
          <p:cNvSpPr/>
          <p:nvPr/>
        </p:nvSpPr>
        <p:spPr>
          <a:xfrm>
            <a:off x="7805938" y="1573618"/>
            <a:ext cx="2193229" cy="806290"/>
          </a:xfrm>
          <a:prstGeom prst="wedgeRoundRectCallout">
            <a:avLst>
              <a:gd name="adj1" fmla="val -43421"/>
              <a:gd name="adj2" fmla="val 7223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리앤리의원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푸르지오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차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층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E9DCDA-1B73-4583-9EA5-8365C6A64F24}"/>
              </a:ext>
            </a:extLst>
          </p:cNvPr>
          <p:cNvSpPr/>
          <p:nvPr/>
        </p:nvSpPr>
        <p:spPr>
          <a:xfrm>
            <a:off x="7842106" y="3699409"/>
            <a:ext cx="864000" cy="864000"/>
          </a:xfrm>
          <a:prstGeom prst="ellipse">
            <a:avLst/>
          </a:prstGeom>
          <a:solidFill>
            <a:schemeClr val="bg1"/>
          </a:solidFill>
          <a:ln w="76200">
            <a:gradFill>
              <a:gsLst>
                <a:gs pos="50000">
                  <a:schemeClr val="accent5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9358F-9766-4BF0-A4D3-DDC97A7CF946}"/>
              </a:ext>
            </a:extLst>
          </p:cNvPr>
          <p:cNvSpPr txBox="1"/>
          <p:nvPr/>
        </p:nvSpPr>
        <p:spPr>
          <a:xfrm>
            <a:off x="7712131" y="3962132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신도림역</a:t>
            </a:r>
          </a:p>
        </p:txBody>
      </p:sp>
    </p:spTree>
    <p:extLst>
      <p:ext uri="{BB962C8B-B14F-4D97-AF65-F5344CB8AC3E}">
        <p14:creationId xmlns:p14="http://schemas.microsoft.com/office/powerpoint/2010/main" val="151812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EC5B0B71-B042-4A0B-B917-FBDBA3CF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109</Words>
  <Application>Microsoft Office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CHANGHEE HAN</dc:creator>
  <cp:lastModifiedBy>CHANGHEE HAN</cp:lastModifiedBy>
  <cp:revision>10</cp:revision>
  <dcterms:created xsi:type="dcterms:W3CDTF">2020-01-04T06:49:52Z</dcterms:created>
  <dcterms:modified xsi:type="dcterms:W3CDTF">2020-01-04T08:36:32Z</dcterms:modified>
</cp:coreProperties>
</file>