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285" r:id="rId3"/>
    <p:sldId id="320" r:id="rId4"/>
    <p:sldId id="321" r:id="rId5"/>
    <p:sldId id="322" r:id="rId6"/>
    <p:sldId id="325" r:id="rId7"/>
    <p:sldId id="323" r:id="rId8"/>
    <p:sldId id="324" r:id="rId9"/>
    <p:sldId id="314" r:id="rId10"/>
    <p:sldId id="312" r:id="rId11"/>
    <p:sldId id="315" r:id="rId12"/>
    <p:sldId id="316" r:id="rId13"/>
    <p:sldId id="317" r:id="rId14"/>
    <p:sldId id="31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>
        <p:scale>
          <a:sx n="100" d="100"/>
          <a:sy n="100" d="100"/>
        </p:scale>
        <p:origin x="7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2E8FB-7481-47E0-8593-F4FCD3E5F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E8541B-3EA8-4080-8EC2-ADC8726E3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13D11-C13F-436B-892A-298E4B20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88DC9-4A3F-4FAA-8609-47BAE7AB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314033-B9FF-4463-A057-30C05031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20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0A39E-E778-454D-9285-93AA8ED4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2CD4CB-C20E-42C1-8009-43EA37708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C6D525-39A5-4710-9126-8F54E270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E3180-597C-4C75-BC95-FFA6FB41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98497-F9A8-488D-B0C8-BD848CB9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5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E3D8F8-2483-418C-BF0D-46DFB1EA2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F04B2C-BD5D-475E-84E0-CE92E046E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A99F5-CCC4-4E47-B2C5-88738556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044F6-3474-446C-980E-B47B6803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B6797-9610-4EFD-9085-6594C7CC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7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B7882-AED5-4A1C-A64A-E596CABE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A1AF6-7D1D-46E6-A679-008E42CC3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BF8E7-2192-4D36-9D8F-2689A7D5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7453E-A46E-464D-BD8F-0798C214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97CA7-ABB5-4947-8EE6-751C6429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3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A3E56-DC58-423A-AEDB-F58DAE6D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51F2F-8D17-4057-B773-4DC81A38D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F8FBF-0707-4E67-9C1C-D3290303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9C871-7443-449F-9D88-7E029E42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DFEB9-65A2-4D15-8BD9-5E34656A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09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F8A93-5C3A-4F69-B294-7177E564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5DDE2-2F7C-4ACC-9314-4B03EF3BC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16940F-A56B-45A8-B2DD-41EBCA35E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C8001-DA13-4362-939C-DCE99358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0DF67E-32BA-4B76-A1BE-C3CA0B2C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56FDCA-9A55-4E21-B44C-A7BAED60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58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46747-0600-4B31-A095-FCEACD1F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FF7824-09FB-4853-B503-385881180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CF1BFB-F9CD-4E28-9C23-6EDF16CAE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65572B-F8C7-4DC3-960D-E96240099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0E1F58-167A-400F-A1A0-85231DFB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391BA-C11D-43ED-841A-E880791C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CE91EB-8A41-4DB7-B0A2-030E9F71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4C8E99-81E0-4A7D-9045-1DDDE094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0DB17-8A53-4984-A506-5A508886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B84682-5456-4C85-B80E-D46B0412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94A413-A4B2-400A-BC33-37CB4A77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6C7399-A494-4D53-9C85-7F854645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4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F6D0B4-51E1-4E08-9DCF-3C6EEBD8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A84807-0D98-45B4-9399-62FB6C11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00ED05-4500-4401-A3FB-A272C770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07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23627-68E3-4787-A3F4-D3EA7328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5E6FA-1195-4F83-BBC8-241DC2641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BB827F-5731-4F58-BDE2-36F116BE2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2EB33-3E9C-449C-A382-4098D6CE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0E21D9-42C0-494B-AC44-B1AD9335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AA85BD-A820-4CED-915B-1C725CB7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7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1597C-0F04-4659-B99B-18E140F9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06AAF0-B2EC-4047-A9A2-4A6305B4C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B4D47-2993-4E28-8A8D-869FA6E55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51B04-7ED2-4BF4-BA37-686214C2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D1952C-9A2E-47C5-8B23-655A373D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33F31-299D-487F-AC61-A8132DF4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1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4997C2-F66B-4F6A-996D-1ADFCEDF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530010-0BEF-4030-AA1C-29BE45B97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1E5A5-9711-4B44-9022-734486FB5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3A27-21C6-4070-A79F-E2253972DC73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41566-B87A-4094-B110-407C95841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EB808-1EC8-497B-AA9A-18AA9AFE1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167BF-2D9A-4B3A-AE66-790358A10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3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92880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1)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에서 목적지를 입력 받으면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서비스를 위한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Region(Major 32123)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레인징하기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시작한다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서비스를 위한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비콘이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탐지되면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비콘의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Minor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값을 출발지인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src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놓고 목적지를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dst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설정 후 웹 서버와 통신을 하기 위한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쓰레드를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생성한다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 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3)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새로 만들어진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쓰레드를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이용하여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웹서버에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src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dst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목적지까지의 경로를 질의한다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경로는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지도상의 정점 좌표들을 특수문자로 구분하여 구성됨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4)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얻은 경로를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handler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에게 보낸 후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1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차적으로 인자 값의 종류를 판단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인자 값이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0=0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이면 목적지에 도착했다는 메시지를 표시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인자 값이 “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Invalid Request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이면 에러 표시를 하고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 외의 값이면 경로를 그리기 시작한다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5) 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경로를 그릴 때 이전경로를 지우고 필요한 간선의 개수만큼 반복하여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canvas.drawLine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호출한다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6) </a:t>
                      </a:r>
                      <a:r>
                        <a:rPr lang="en-US" altLang="ko-KR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canvas.drawLine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웹서버에서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얻어온 정점들의 좌표를 인자로 넣어줌으로써 경로를 그린다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7)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웹서버에서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0=0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올 때까지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레인징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서비스를 유지하면서 위 작업을 반복한다</a:t>
                      </a:r>
                      <a:r>
                        <a:rPr lang="en-US" altLang="ko-KR" sz="105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상세 코드는 별첨 참조</a:t>
                      </a:r>
                      <a:r>
                        <a:rPr kumimoji="1" lang="en-US" altLang="ko-KR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692879" y="1398060"/>
          <a:ext cx="8865668" cy="836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NAV001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네비게이션</a:t>
                      </a:r>
                      <a:r>
                        <a:rPr lang="ko-KR" altLang="en-US" sz="1000" dirty="0"/>
                        <a:t> 알고리즘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2016. 00. 00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사용자가 도서관 내에서 원하는 장소로 </a:t>
                      </a:r>
                      <a:r>
                        <a:rPr lang="ko-KR" altLang="en-US" sz="1000" dirty="0" err="1"/>
                        <a:t>안내받을</a:t>
                      </a:r>
                      <a:r>
                        <a:rPr lang="ko-KR" altLang="en-US" sz="1000" dirty="0"/>
                        <a:t> 수 있다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원하는 장소의 이름을 입력하고 </a:t>
                      </a:r>
                      <a:r>
                        <a:rPr lang="ko-KR" altLang="en-US" sz="1000" dirty="0" err="1"/>
                        <a:t>네비게이션</a:t>
                      </a:r>
                      <a:r>
                        <a:rPr lang="ko-KR" altLang="en-US" sz="1000" dirty="0"/>
                        <a:t> 버튼을 누르면 출발지부터 목적지까지의 경로가 선으로 나타난다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경로를 이동할 때마다 이동한 경로의 선은 사라진다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ko-KR" altLang="en-US" sz="1000" dirty="0"/>
                        <a:t>목적지에 도착하면 도착 알림 팝업 창이 뜬다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011304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87247"/>
              </p:ext>
            </p:extLst>
          </p:nvPr>
        </p:nvGraphicFramePr>
        <p:xfrm>
          <a:off x="1692880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ko-KR" altLang="en-US" sz="105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소스 첨부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59465"/>
              </p:ext>
            </p:extLst>
          </p:nvPr>
        </p:nvGraphicFramePr>
        <p:xfrm>
          <a:off x="1692879" y="1408670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POST_NODE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DB</a:t>
                      </a:r>
                      <a:r>
                        <a:rPr lang="ko-KR" altLang="en-US" sz="1000"/>
                        <a:t>로 데이터 전달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사용자가 입력한 좌표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이름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값 정보를 </a:t>
                      </a:r>
                      <a:r>
                        <a:rPr lang="en-US" altLang="ko-KR" sz="1000"/>
                        <a:t>post</a:t>
                      </a:r>
                      <a:r>
                        <a:rPr lang="ko-KR" altLang="en-US" sz="1000"/>
                        <a:t>방식으로 </a:t>
                      </a:r>
                      <a:r>
                        <a:rPr lang="en-US" altLang="ko-KR" sz="1000"/>
                        <a:t>node</a:t>
                      </a:r>
                      <a:r>
                        <a:rPr lang="ko-KR" altLang="en-US" sz="1000"/>
                        <a:t>에 전달해주는 코드이다</a:t>
                      </a:r>
                      <a:r>
                        <a:rPr lang="en-US" altLang="ko-KR" sz="100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장준영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99503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92880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ko-KR" altLang="en-US" sz="105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소스 첨부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391253"/>
              </p:ext>
            </p:extLst>
          </p:nvPr>
        </p:nvGraphicFramePr>
        <p:xfrm>
          <a:off x="1692879" y="1408670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DB_POST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전달해준 데이터 값을 </a:t>
                      </a:r>
                      <a:r>
                        <a:rPr lang="en-US" altLang="ko-KR" sz="1000"/>
                        <a:t>lowdb</a:t>
                      </a:r>
                      <a:r>
                        <a:rPr lang="ko-KR" altLang="en-US" sz="1000"/>
                        <a:t>에 넢어주는 코드이다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장준영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93782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92880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ko-KR" altLang="en-US" sz="105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소스 첨부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216824"/>
              </p:ext>
            </p:extLst>
          </p:nvPr>
        </p:nvGraphicFramePr>
        <p:xfrm>
          <a:off x="1692879" y="1408670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DB_GET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DB</a:t>
                      </a:r>
                      <a:r>
                        <a:rPr lang="ko-KR" altLang="en-US" sz="1000"/>
                        <a:t>에 저장되어 있는 값을 화면에 출력하기 위해 미리 만들어높은 챗봇 빌더 플로우차트 내 템플릿에 데이터를 넢어준다</a:t>
                      </a:r>
                      <a:r>
                        <a:rPr lang="en-US" altLang="ko-KR" sz="100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장준영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44477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92880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ko-KR" altLang="en-US" sz="105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소스 첨부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231564"/>
              </p:ext>
            </p:extLst>
          </p:nvPr>
        </p:nvGraphicFramePr>
        <p:xfrm>
          <a:off x="1692879" y="1408670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SHOW_DB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Node</a:t>
                      </a:r>
                      <a:r>
                        <a:rPr lang="ko-KR" altLang="en-US" sz="1000"/>
                        <a:t>를 인자로 받아 동적으로 </a:t>
                      </a:r>
                      <a:r>
                        <a:rPr lang="en-US" altLang="ko-KR" sz="1000"/>
                        <a:t>DB</a:t>
                      </a:r>
                      <a:r>
                        <a:rPr lang="ko-KR" altLang="en-US" sz="1000"/>
                        <a:t>에 있는 값을 가져와 화면에 출력해준다</a:t>
                      </a:r>
                      <a:r>
                        <a:rPr lang="en-US" altLang="ko-KR" sz="100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장준영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39387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92880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ko-KR" altLang="en-US" sz="105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소스 첨부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72920"/>
              </p:ext>
            </p:extLst>
          </p:nvPr>
        </p:nvGraphicFramePr>
        <p:xfrm>
          <a:off x="1692879" y="1408670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UPDATE_CHATBOT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DB</a:t>
                      </a:r>
                      <a:r>
                        <a:rPr lang="ko-KR" altLang="en-US" sz="1000"/>
                        <a:t>에 있는 정보를 바탕으로 텔레그램 챗봇을 동작시키는 코드이다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en-US" altLang="ko-KR" sz="1000"/>
                        <a:t>DB</a:t>
                      </a:r>
                      <a:r>
                        <a:rPr lang="ko-KR" altLang="en-US" sz="1000"/>
                        <a:t>에 있는 값을 매핑해 질문으로 변환시키고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그에 따른 답변을 제공하는 코드이다</a:t>
                      </a:r>
                      <a:r>
                        <a:rPr lang="en-US" altLang="ko-KR" sz="100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장준영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77139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92880" y="2234338"/>
          <a:ext cx="8848773" cy="4238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Auto_Temp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(double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double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b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                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fontAlgn="base" latinLnBrk="0"/>
                      <a:endParaRPr lang="en-US" altLang="ko-KR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String temp = null;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if 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min_temp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"1";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온도 높이기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else if (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now_temp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&gt;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max_temp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"2";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온도를 낮추기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else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{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temp = "0"; //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이벤트 발생 안 함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}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SettingTemp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(temp,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houseTemp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housename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return temp;</a:t>
                      </a:r>
                    </a:p>
                    <a:p>
                      <a:pPr fontAlgn="base" latinLnBrk="0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692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Auto_Temp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온도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2014. 05. 10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자동 모드를 선택했을 경우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식물의 온도를 자동으로 제어하기 위한 코드이다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375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15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92880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ko-KR" altLang="en-US" sz="105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소스 첨부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931992"/>
              </p:ext>
            </p:extLst>
          </p:nvPr>
        </p:nvGraphicFramePr>
        <p:xfrm>
          <a:off x="1692879" y="1408670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LOGIN_INFO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로그인 및 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한창희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421789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92880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ko-KR" altLang="en-US" sz="105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소스 첨부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406949"/>
              </p:ext>
            </p:extLst>
          </p:nvPr>
        </p:nvGraphicFramePr>
        <p:xfrm>
          <a:off x="1692879" y="1461586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SEARCH_CONTENT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챗봇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한창희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98757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587730"/>
              </p:ext>
            </p:extLst>
          </p:nvPr>
        </p:nvGraphicFramePr>
        <p:xfrm>
          <a:off x="1692879" y="2215248"/>
          <a:ext cx="8848778" cy="40970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4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4387">
                  <a:extLst>
                    <a:ext uri="{9D8B030D-6E8A-4147-A177-3AD203B41FA5}">
                      <a16:colId xmlns:a16="http://schemas.microsoft.com/office/drawing/2014/main" val="2019638170"/>
                    </a:ext>
                  </a:extLst>
                </a:gridCol>
              </a:tblGrid>
              <a:tr h="27487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80000"/>
                        </a:lnSpc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&lt;div class="elements_section" id="basic"&gt;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&lt;div id="normal_elements" onclick="fold_normal</a:t>
                      </a:r>
                      <a:r>
                        <a:rPr lang="en-US" altLang="ko-KR" sz="900"/>
                        <a:t>()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value="open"&gt;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&lt;div class="fold_normal" id="fold1"&gt;&lt;/div&gt;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&lt;div class="fold_normal2" id="fold2"&gt;&lt;/div&gt;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&lt;p style="display</a:t>
                      </a:r>
                      <a:r>
                        <a:rPr lang="en-US" altLang="ko-KR" sz="9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inline"&gt;&amp;nbsp;&amp;nbsp;</a:t>
                      </a:r>
                      <a:r>
                        <a:rPr lang="ko-KR" altLang="en-US" sz="900"/>
                        <a:t>기본 요소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&amp;nbsp;&amp;nbsp;&lt;/p&gt;&lt;br&gt;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&lt;div id="template"&gt;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&lt;br&gt;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&lt;div class="templete templete1" id="text" draggable="true"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xmlns="http://www.w3.org/1999/xhtml"&gt;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&lt;div class="icon"&gt;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&lt;p&gt;</a:t>
                      </a:r>
                      <a:r>
                        <a:rPr lang="en-US" altLang="ko-KR" sz="900"/>
                        <a:t>___________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&lt;br&gt;</a:t>
                      </a:r>
                      <a:r>
                        <a:rPr lang="en-US" altLang="ko-KR" sz="900"/>
                        <a:t>___________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&lt;/p&gt;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&lt;p style="font-size</a:t>
                      </a:r>
                      <a:r>
                        <a:rPr lang="en-US" altLang="ko-KR" sz="9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16px; padding-top</a:t>
                      </a:r>
                      <a:r>
                        <a:rPr lang="en-US" altLang="ko-KR" sz="9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2px;"&gt;</a:t>
                      </a:r>
                      <a:r>
                        <a:rPr lang="ko-KR" altLang="en-US" sz="900"/>
                        <a:t>텍스트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&lt;/p&gt;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&lt;div class="templete templete2" id="list" draggable="true"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xmlns="http://www.w3.org/1999/xhtml"&gt;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&lt;div class="icon"&gt;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&lt;p style="margin</a:t>
                      </a:r>
                      <a:r>
                        <a:rPr lang="en-US" altLang="ko-KR" sz="9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0 3px; padding-top</a:t>
                      </a:r>
                      <a:r>
                        <a:rPr lang="en-US" altLang="ko-KR" sz="9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5px;"&gt;</a:t>
                      </a:r>
                      <a:r>
                        <a:rPr lang="en-US" altLang="ko-KR" sz="900"/>
                        <a:t>___________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&lt;/p&gt;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&lt;div class="list_ex" id="ex_1"&gt;&lt;/div&gt;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&lt;div class="list_ex" id="ex_2"&gt;&lt;/div&gt;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&lt;div class="list_ex" id="ex_3"&gt;&lt;/div&gt;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&lt;/div&gt;</a:t>
                      </a:r>
                    </a:p>
                    <a:p>
                      <a:pPr fontAlgn="base" latinLnBrk="0">
                        <a:lnSpc>
                          <a:spcPct val="80000"/>
                        </a:lnSpc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&lt;p style="font-size</a:t>
                      </a:r>
                      <a:r>
                        <a:rPr lang="en-US" altLang="ko-KR" sz="9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16px; padding-top</a:t>
                      </a:r>
                      <a:r>
                        <a:rPr lang="en-US" altLang="ko-KR" sz="9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2px;"&gt;</a:t>
                      </a:r>
                      <a:r>
                        <a:rPr lang="ko-KR" altLang="en-US" sz="900"/>
                        <a:t>리스트</a:t>
                      </a:r>
                      <a:br>
                        <a:rPr lang="ko-KR" altLang="en-US" sz="900"/>
                      </a:br>
                      <a:r>
                        <a:rPr lang="ko-KR" altLang="en-US" sz="900"/>
                        <a:t>       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&lt;div class="templete templete3" id="image" draggable="true"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xmlns="http://www.w3.org/1999/xhtml"&gt;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&lt;div class="icon" id="photo"&gt;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80000"/>
                        </a:lnSpc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&lt;div id="mountain"&gt;&lt;/div&gt;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&lt;div id="sun"&gt;&lt;/div&gt;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&lt;p style="font-size</a:t>
                      </a:r>
                      <a:r>
                        <a:rPr lang="en-US" altLang="ko-KR" sz="9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16px; padding-top</a:t>
                      </a:r>
                      <a:r>
                        <a:rPr lang="en-US" altLang="ko-KR" sz="9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2px;"&gt;</a:t>
                      </a:r>
                      <a:r>
                        <a:rPr lang="ko-KR" altLang="en-US" sz="900"/>
                        <a:t>이미지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&lt;/p&gt;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&lt;div class="templete templete4" id="video" xmlns="http://www.w3.org/1999/xhtml"&gt;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&lt;div class="icon"&gt;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&lt;div id="video_back"&gt;&lt;/div&gt;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&lt;div id="start"&gt;&lt;/div&gt;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&lt;p style="font-size</a:t>
                      </a:r>
                      <a:r>
                        <a:rPr lang="en-US" altLang="ko-KR" sz="9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16px; padding-top</a:t>
                      </a:r>
                      <a:r>
                        <a:rPr lang="en-US" altLang="ko-KR" sz="9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2px;"&gt;</a:t>
                      </a:r>
                      <a:r>
                        <a:rPr lang="ko-KR" altLang="en-US" sz="900"/>
                        <a:t>동영상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&lt;/p&gt;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&lt;div class="templete templete5" id="sound" xmlns="http://www.w3.org/1999/xhtml"&gt;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&lt;div class="icon"&gt;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&lt;div id="speaker"&gt;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&lt;p&gt;</a:t>
                      </a:r>
                      <a:r>
                        <a:rPr lang="en-US" altLang="ko-KR" sz="900"/>
                        <a:t>)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&lt;/p&gt;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&lt;p&gt;</a:t>
                      </a:r>
                      <a:r>
                        <a:rPr lang="en-US" altLang="ko-KR" sz="900"/>
                        <a:t>)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&lt;/p&gt;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&lt;p style="font-size</a:t>
                      </a:r>
                      <a:r>
                        <a:rPr lang="en-US" altLang="ko-KR" sz="9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16px; padding-top</a:t>
                      </a:r>
                      <a:r>
                        <a:rPr lang="en-US" altLang="ko-KR" sz="9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2px;"&gt;</a:t>
                      </a:r>
                      <a:r>
                        <a:rPr lang="ko-KR" altLang="en-US" sz="900"/>
                        <a:t>음성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&lt;/p&gt;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&lt;div class="templete templete6" id="file" xmlns="http://www.w3.org/1999/xhtml"&gt;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&lt;div class="icon"&gt;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&lt;div id="file_i"&gt;&lt;/div&gt;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&lt;div id="infile" style="font-size</a:t>
                      </a:r>
                      <a:r>
                        <a:rPr lang="en-US" altLang="ko-KR" sz="9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2px;"&gt;</a:t>
                      </a:r>
                      <a:r>
                        <a:rPr lang="en-US" altLang="ko-KR" sz="900"/>
                        <a:t>----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&lt;p style="font-size</a:t>
                      </a:r>
                      <a:r>
                        <a:rPr lang="en-US" altLang="ko-KR" sz="9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16px; padding-top</a:t>
                      </a:r>
                      <a:r>
                        <a:rPr lang="en-US" altLang="ko-KR" sz="9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2px;"&gt;</a:t>
                      </a:r>
                      <a:r>
                        <a:rPr lang="ko-KR" altLang="en-US" sz="900"/>
                        <a:t>파일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&lt;/p&gt;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&lt;/div&gt;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&lt;br&gt;&lt;br&gt;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&lt;/div&gt;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365044"/>
              </p:ext>
            </p:extLst>
          </p:nvPr>
        </p:nvGraphicFramePr>
        <p:xfrm>
          <a:off x="1692879" y="1461586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BASIC_TEMPLETE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챗봇 빌더 템플릿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사용자가 챗봇을 구축할때 사용되는 기본 템플릿이다</a:t>
                      </a:r>
                      <a:r>
                        <a:rPr lang="en-US" altLang="ko-KR" sz="1000"/>
                        <a:t>. </a:t>
                      </a:r>
                      <a:r>
                        <a:rPr lang="ko-KR" altLang="en-US" sz="1000"/>
                        <a:t>챗봇 빌더의 기본적인 기능인 텍스트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리스트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사진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동영상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음성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파일 템플릿을 제공하는 코드이다</a:t>
                      </a:r>
                      <a:r>
                        <a:rPr lang="en-US" altLang="ko-KR" sz="100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한창희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01378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681653"/>
              </p:ext>
            </p:extLst>
          </p:nvPr>
        </p:nvGraphicFramePr>
        <p:xfrm>
          <a:off x="1692879" y="1461586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TEMPLETE_SVG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플로우차트 내 템플릿</a:t>
                      </a:r>
                      <a:r>
                        <a:rPr lang="en-US" altLang="ko-KR" sz="1000"/>
                        <a:t>UI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플로우차트내에서 사용자에게 보여지는 템플릿의 사용자 친화적 디자인 소스 코드이다</a:t>
                      </a:r>
                      <a:r>
                        <a:rPr lang="en-US" altLang="ko-KR" sz="100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한창희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6C537F7-BD4F-4FBD-8221-AC39F8158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805418"/>
              </p:ext>
            </p:extLst>
          </p:nvPr>
        </p:nvGraphicFramePr>
        <p:xfrm>
          <a:off x="1695450" y="2276872"/>
          <a:ext cx="8846204" cy="4279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102">
                  <a:extLst>
                    <a:ext uri="{9D8B030D-6E8A-4147-A177-3AD203B41FA5}">
                      <a16:colId xmlns:a16="http://schemas.microsoft.com/office/drawing/2014/main" val="209767120"/>
                    </a:ext>
                  </a:extLst>
                </a:gridCol>
              </a:tblGrid>
              <a:tr h="274877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80000"/>
                        </a:lnSpc>
                      </a:pPr>
                      <a:r>
                        <a:rPr lang="en-US" altLang="ko-KR" sz="400"/>
                        <a:t>.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templete1-body</a:t>
                      </a:r>
                      <a:r>
                        <a:rPr lang="en-US" altLang="ko-KR" sz="400"/>
                        <a:t>{</a:t>
                      </a:r>
                      <a:br>
                        <a:rPr lang="en-US" altLang="ko-KR" sz="400"/>
                      </a:br>
                      <a:br>
                        <a:rPr lang="en-US" altLang="ko-KR" sz="400"/>
                      </a:br>
                      <a:r>
                        <a:rPr lang="en-US" altLang="ko-KR" sz="400"/>
                        <a:t> 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solid 1px #ccc;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background-color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#fff;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width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min-width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130px;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max-width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220px;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min-height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70px;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height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border-radius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10px;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display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inline-block;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position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absolute;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400"/>
                        <a:t>}</a:t>
                      </a:r>
                      <a:br>
                        <a:rPr lang="en-US" altLang="ko-KR" sz="400"/>
                      </a:br>
                      <a:br>
                        <a:rPr lang="en-US" altLang="ko-KR" sz="400"/>
                      </a:br>
                      <a:r>
                        <a:rPr lang="en-US" altLang="ko-KR" sz="400"/>
                        <a:t>.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templete1-body</a:t>
                      </a:r>
                      <a:r>
                        <a:rPr lang="en-US" altLang="ko-KR" sz="4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hover </a:t>
                      </a:r>
                      <a:r>
                        <a:rPr lang="en-US" altLang="ko-KR" sz="400"/>
                        <a:t>{</a:t>
                      </a:r>
                      <a:br>
                        <a:rPr lang="en-US" altLang="ko-KR" sz="400"/>
                      </a:br>
                      <a:r>
                        <a:rPr lang="en-US" altLang="ko-KR" sz="400"/>
                        <a:t> 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solid 1px rgb</a:t>
                      </a:r>
                      <a:r>
                        <a:rPr lang="en-US" altLang="ko-KR" sz="400"/>
                        <a:t>(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255,192,0</a:t>
                      </a:r>
                      <a:r>
                        <a:rPr lang="en-US" altLang="ko-KR" sz="400"/>
                        <a:t>)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box-shadow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1px 1px 1px lightgrey;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400"/>
                        <a:t>}</a:t>
                      </a:r>
                      <a:br>
                        <a:rPr lang="en-US" altLang="ko-KR" sz="400"/>
                      </a:br>
                      <a:r>
                        <a:rPr lang="en-US" altLang="ko-KR" sz="400"/>
                        <a:t>.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templete1-body </a:t>
                      </a:r>
                      <a:r>
                        <a:rPr lang="en-US" altLang="ko-KR" sz="400"/>
                        <a:t>&gt; .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text_name </a:t>
                      </a:r>
                      <a:r>
                        <a:rPr lang="en-US" altLang="ko-KR" sz="400"/>
                        <a:t>{</a:t>
                      </a:r>
                      <a:br>
                        <a:rPr lang="en-US" altLang="ko-KR" sz="400"/>
                      </a:br>
                      <a:r>
                        <a:rPr lang="en-US" altLang="ko-KR" sz="400"/>
                        <a:t> 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  <a:r>
                        <a:rPr lang="en-US" altLang="ko-KR" sz="4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28px;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border-bottom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1px solid #aaa;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margin</a:t>
                      </a:r>
                      <a:r>
                        <a:rPr lang="en-US" altLang="ko-KR" sz="4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2px;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overflow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color</a:t>
                      </a:r>
                      <a:r>
                        <a:rPr lang="en-US" altLang="ko-KR" sz="4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en-US" altLang="ko-KR" sz="400"/>
                        <a:t>(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255,192,0</a:t>
                      </a:r>
                      <a:r>
                        <a:rPr lang="en-US" altLang="ko-KR" sz="400"/>
                        <a:t>)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400"/>
                        <a:t>}</a:t>
                      </a:r>
                      <a:br>
                        <a:rPr lang="en-US" altLang="ko-KR" sz="400"/>
                      </a:br>
                      <a:r>
                        <a:rPr lang="en-US" altLang="ko-KR" sz="400"/>
                        <a:t>.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name_content </a:t>
                      </a:r>
                      <a:r>
                        <a:rPr lang="en-US" altLang="ko-KR" sz="400"/>
                        <a:t>{</a:t>
                      </a:r>
                      <a:br>
                        <a:rPr lang="en-US" altLang="ko-KR" sz="400"/>
                      </a:br>
                      <a:r>
                        <a:rPr lang="en-US" altLang="ko-KR" sz="400"/>
                        <a:t> 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height</a:t>
                      </a:r>
                      <a:r>
                        <a:rPr lang="en-US" altLang="ko-KR" sz="4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altLang="ko-KR" sz="400"/>
                        <a:t>%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margin</a:t>
                      </a:r>
                      <a:r>
                        <a:rPr lang="en-US" altLang="ko-KR" sz="4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1px;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margin-top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2px;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font-weight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bold;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padding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4px;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400"/>
                        <a:t>}</a:t>
                      </a:r>
                      <a:br>
                        <a:rPr lang="en-US" altLang="ko-KR" sz="400"/>
                      </a:br>
                      <a:br>
                        <a:rPr lang="en-US" altLang="ko-KR" sz="400"/>
                      </a:br>
                      <a:r>
                        <a:rPr lang="en-US" altLang="ko-KR" sz="400"/>
                        <a:t>.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img_name </a:t>
                      </a:r>
                      <a:r>
                        <a:rPr lang="en-US" altLang="ko-KR" sz="400"/>
                        <a:t>{</a:t>
                      </a:r>
                      <a:br>
                        <a:rPr lang="en-US" altLang="ko-KR" sz="400"/>
                      </a:br>
                      <a:r>
                        <a:rPr lang="en-US" altLang="ko-KR" sz="400"/>
                        <a:t> 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400"/>
                        <a:t>}</a:t>
                      </a:r>
                      <a:br>
                        <a:rPr lang="en-US" altLang="ko-KR" sz="400"/>
                      </a:br>
                      <a:r>
                        <a:rPr lang="en-US" altLang="ko-KR" sz="400"/>
                        <a:t>.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text_name </a:t>
                      </a:r>
                      <a:r>
                        <a:rPr lang="en-US" altLang="ko-KR" sz="400"/>
                        <a:t>&gt; [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contenteditable</a:t>
                      </a:r>
                      <a:r>
                        <a:rPr lang="en-US" altLang="ko-KR" sz="400"/>
                        <a:t>=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"true"</a:t>
                      </a:r>
                      <a:r>
                        <a:rPr lang="en-US" altLang="ko-KR" sz="400"/>
                        <a:t>]: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 </a:t>
                      </a:r>
                      <a:r>
                        <a:rPr lang="en-US" altLang="ko-KR" sz="400"/>
                        <a:t>{</a:t>
                      </a:r>
                      <a:br>
                        <a:rPr lang="en-US" altLang="ko-KR" sz="400"/>
                      </a:br>
                      <a:r>
                        <a:rPr lang="en-US" altLang="ko-KR" sz="400"/>
                        <a:t> 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outline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0px;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400"/>
                        <a:t>}</a:t>
                      </a:r>
                      <a:br>
                        <a:rPr lang="en-US" altLang="ko-KR" sz="400"/>
                      </a:br>
                      <a:r>
                        <a:rPr lang="en-US" altLang="ko-KR" sz="400"/>
                        <a:t>.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400"/>
                        <a:t>}</a:t>
                      </a:r>
                      <a:endParaRPr kumimoji="1" lang="en-US" altLang="ko-KR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80000"/>
                        </a:lnSpc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text_content </a:t>
                      </a:r>
                      <a:r>
                        <a:rPr lang="en-US" altLang="ko-KR" sz="400"/>
                        <a:t>{</a:t>
                      </a:r>
                      <a:br>
                        <a:rPr lang="en-US" altLang="ko-KR" sz="400"/>
                      </a:br>
                      <a:r>
                        <a:rPr lang="en-US" altLang="ko-KR" sz="400"/>
                        <a:t> 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en-US" altLang="ko-KR" sz="4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5px;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background-color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#eeeeee;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font-size</a:t>
                      </a:r>
                      <a:r>
                        <a:rPr lang="en-US" altLang="ko-KR" sz="4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10px;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min-height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30px;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400"/>
                        <a:t>}</a:t>
                      </a:r>
                      <a:br>
                        <a:rPr lang="en-US" altLang="ko-KR" sz="400"/>
                      </a:br>
                      <a:br>
                        <a:rPr lang="en-US" altLang="ko-KR" sz="400"/>
                      </a:br>
                      <a:r>
                        <a:rPr lang="en-US" altLang="ko-KR" sz="400"/>
                        <a:t>.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text_content</a:t>
                      </a:r>
                      <a:r>
                        <a:rPr lang="en-US" altLang="ko-KR" sz="400"/>
                        <a:t>::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placeholder </a:t>
                      </a:r>
                      <a:r>
                        <a:rPr lang="en-US" altLang="ko-KR" sz="400"/>
                        <a:t>{</a:t>
                      </a:r>
                      <a:br>
                        <a:rPr lang="en-US" altLang="ko-KR" sz="400"/>
                      </a:br>
                      <a:r>
                        <a:rPr lang="en-US" altLang="ko-KR" sz="400"/>
                        <a:t> 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en-US" altLang="ko-KR" sz="4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#999;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opacity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400"/>
                        <a:t>}</a:t>
                      </a:r>
                      <a:br>
                        <a:rPr lang="en-US" altLang="ko-KR" sz="400"/>
                      </a:br>
                      <a:r>
                        <a:rPr lang="en-US" altLang="ko-KR" sz="400"/>
                        <a:t>.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templete1-body </a:t>
                      </a:r>
                      <a:r>
                        <a:rPr lang="en-US" altLang="ko-KR" sz="400"/>
                        <a:t>&gt; [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contenteditable</a:t>
                      </a:r>
                      <a:r>
                        <a:rPr lang="en-US" altLang="ko-KR" sz="400"/>
                        <a:t>=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"true"</a:t>
                      </a:r>
                      <a:r>
                        <a:rPr lang="en-US" altLang="ko-KR" sz="400"/>
                        <a:t>]: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r>
                        <a:rPr lang="en-US" altLang="ko-KR" sz="4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before, </a:t>
                      </a:r>
                      <a:r>
                        <a:rPr lang="en-US" altLang="ko-KR" sz="400"/>
                        <a:t>.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templete2_1 </a:t>
                      </a:r>
                      <a:r>
                        <a:rPr lang="en-US" altLang="ko-KR" sz="400"/>
                        <a:t>&gt; [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contenteditable</a:t>
                      </a:r>
                      <a:r>
                        <a:rPr lang="en-US" altLang="ko-KR" sz="400"/>
                        <a:t>=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"true"</a:t>
                      </a:r>
                      <a:r>
                        <a:rPr lang="en-US" altLang="ko-KR" sz="400"/>
                        <a:t>]: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r>
                        <a:rPr lang="en-US" altLang="ko-KR" sz="4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before, </a:t>
                      </a:r>
                      <a:r>
                        <a:rPr lang="en-US" altLang="ko-KR" sz="400"/>
                        <a:t>.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templete2-box </a:t>
                      </a:r>
                      <a:r>
                        <a:rPr lang="en-US" altLang="ko-KR" sz="400"/>
                        <a:t>&gt; [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contenteditable</a:t>
                      </a:r>
                      <a:r>
                        <a:rPr lang="en-US" altLang="ko-KR" sz="400"/>
                        <a:t>=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"true"</a:t>
                      </a:r>
                      <a:r>
                        <a:rPr lang="en-US" altLang="ko-KR" sz="400"/>
                        <a:t>]: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empty</a:t>
                      </a:r>
                      <a:r>
                        <a:rPr lang="en-US" altLang="ko-KR" sz="4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</a:t>
                      </a:r>
                      <a:r>
                        <a:rPr lang="en-US" altLang="ko-KR" sz="400"/>
                        <a:t>{</a:t>
                      </a:r>
                      <a:br>
                        <a:rPr lang="en-US" altLang="ko-KR" sz="400"/>
                      </a:br>
                      <a:r>
                        <a:rPr lang="en-US" altLang="ko-KR" sz="400"/>
                        <a:t> 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r>
                        <a:rPr lang="en-US" altLang="ko-KR" sz="400"/>
                        <a:t>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ko-KR" sz="400"/>
                        <a:t>(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data-text</a:t>
                      </a:r>
                      <a:r>
                        <a:rPr lang="en-US" altLang="ko-KR" sz="400"/>
                        <a:t>)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font-size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10px;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color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#999;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400"/>
                        <a:t>}</a:t>
                      </a:r>
                      <a:br>
                        <a:rPr lang="en-US" altLang="ko-KR" sz="400"/>
                      </a:br>
                      <a:r>
                        <a:rPr lang="en-US" altLang="ko-KR" sz="400"/>
                        <a:t>.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templete1-body </a:t>
                      </a:r>
                      <a:r>
                        <a:rPr lang="en-US" altLang="ko-KR" sz="400"/>
                        <a:t>&gt; [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contenteditable</a:t>
                      </a:r>
                      <a:r>
                        <a:rPr lang="en-US" altLang="ko-KR" sz="400"/>
                        <a:t>=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"true"</a:t>
                      </a:r>
                      <a:r>
                        <a:rPr lang="en-US" altLang="ko-KR" sz="400"/>
                        <a:t>]: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 </a:t>
                      </a:r>
                      <a:r>
                        <a:rPr lang="en-US" altLang="ko-KR" sz="400"/>
                        <a:t>{</a:t>
                      </a:r>
                      <a:br>
                        <a:rPr lang="en-US" altLang="ko-KR" sz="400"/>
                      </a:br>
                      <a:r>
                        <a:rPr lang="en-US" altLang="ko-KR" sz="400"/>
                        <a:t> 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outline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1px solid rgb</a:t>
                      </a:r>
                      <a:r>
                        <a:rPr lang="en-US" altLang="ko-KR" sz="400"/>
                        <a:t>(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255, 192, 0</a:t>
                      </a:r>
                      <a:r>
                        <a:rPr lang="en-US" altLang="ko-KR" sz="400"/>
                        <a:t>)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400"/>
                        <a:t>}</a:t>
                      </a:r>
                      <a:br>
                        <a:rPr lang="en-US" altLang="ko-KR" sz="400"/>
                      </a:br>
                      <a:r>
                        <a:rPr lang="en-US" altLang="ko-KR" sz="400"/>
                        <a:t>.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templete1-uparrow</a:t>
                      </a:r>
                      <a:r>
                        <a:rPr lang="en-US" altLang="ko-KR" sz="400"/>
                        <a:t>{</a:t>
                      </a:r>
                      <a:br>
                        <a:rPr lang="en-US" altLang="ko-KR" sz="400"/>
                      </a:br>
                      <a:r>
                        <a:rPr lang="en-US" altLang="ko-KR" sz="400"/>
                        <a:t> 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border-radius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70px;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background-color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#f1f0f0;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width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altLang="ko-KR" sz="400"/>
                        <a:t>%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display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inline-block;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text-align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position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top</a:t>
                      </a:r>
                      <a:r>
                        <a:rPr lang="en-US" altLang="ko-KR" sz="400"/>
                        <a:t>: -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10px;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400"/>
                        <a:t>}</a:t>
                      </a:r>
                      <a:br>
                        <a:rPr lang="en-US" altLang="ko-KR" sz="400"/>
                      </a:br>
                      <a:r>
                        <a:rPr lang="en-US" altLang="ko-KR" sz="400"/>
                        <a:t>.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templete1-downarrow</a:t>
                      </a:r>
                      <a:r>
                        <a:rPr lang="en-US" altLang="ko-KR" sz="400"/>
                        <a:t>{</a:t>
                      </a:r>
                      <a:br>
                        <a:rPr lang="en-US" altLang="ko-KR" sz="400"/>
                      </a:br>
                      <a:r>
                        <a:rPr lang="en-US" altLang="ko-KR" sz="400"/>
                        <a:t> 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border-radius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70px;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background-color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#f1f0f0;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width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altLang="ko-KR" sz="400"/>
                        <a:t>%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text-align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display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inline-block;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position</a:t>
                      </a:r>
                      <a:r>
                        <a:rPr lang="en-US" altLang="ko-KR" sz="400"/>
                        <a:t>: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relative;</a:t>
                      </a:r>
                      <a:b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bottom</a:t>
                      </a:r>
                      <a:r>
                        <a:rPr lang="en-US" altLang="ko-KR" sz="400"/>
                        <a:t>: -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15px;</a:t>
                      </a:r>
                      <a:endParaRPr kumimoji="1" lang="en-US" altLang="ko-KR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54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281474"/>
              </p:ext>
            </p:extLst>
          </p:nvPr>
        </p:nvGraphicFramePr>
        <p:xfrm>
          <a:off x="1692879" y="1461586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SVG-FORIGN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챗봇 빌더 플로우차트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플로우차트 코드</a:t>
                      </a:r>
                      <a:r>
                        <a:rPr lang="en-US" altLang="ko-KR" sz="1000"/>
                        <a:t>(html, js)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최건우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5F45B4F-6AAD-4883-9508-BD7285AB41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92880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ko-KR" altLang="en-US" sz="105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소스 첨부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1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92880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ko-KR" altLang="en-US" sz="105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소스 첨부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655204"/>
              </p:ext>
            </p:extLst>
          </p:nvPr>
        </p:nvGraphicFramePr>
        <p:xfrm>
          <a:off x="1692879" y="1461586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JS </a:t>
                      </a:r>
                      <a:r>
                        <a:rPr lang="ko-KR" altLang="en-US" sz="1000"/>
                        <a:t>코드 기능 넣을꺼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있는데로 다 해서 넣어주세요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최건우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413835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692880" y="2276872"/>
          <a:ext cx="8848773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9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endParaRPr lang="ko-KR" altLang="en-US" sz="9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757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kumimoji="1" lang="ko-KR" altLang="en-US" sz="105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소스 첨부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31504" y="0"/>
            <a:ext cx="3096344" cy="1124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1948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799856" y="548680"/>
            <a:ext cx="532859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1847528" y="692697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8.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프로그램 상세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  <a:cs typeface="+mj-cs"/>
              </a:rPr>
              <a:t>로직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424" y="78042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0456" y="476672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946304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983037"/>
              </p:ext>
            </p:extLst>
          </p:nvPr>
        </p:nvGraphicFramePr>
        <p:xfrm>
          <a:off x="1692879" y="1408670"/>
          <a:ext cx="8865668" cy="7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4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ROUTER_GET_HTML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2019.09.16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Main.html</a:t>
                      </a:r>
                      <a:r>
                        <a:rPr lang="ko-KR" altLang="en-US" sz="1000"/>
                        <a:t>을 어떤 목적으로 불러오는지 써주셈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장준영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04837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817</Words>
  <Application>Microsoft Office PowerPoint</Application>
  <PresentationFormat>와이드스크린</PresentationFormat>
  <Paragraphs>248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CHANGHEE</dc:creator>
  <cp:lastModifiedBy>HAN CHANGHEE</cp:lastModifiedBy>
  <cp:revision>4</cp:revision>
  <dcterms:created xsi:type="dcterms:W3CDTF">2019-09-16T07:18:37Z</dcterms:created>
  <dcterms:modified xsi:type="dcterms:W3CDTF">2019-09-16T07:54:41Z</dcterms:modified>
</cp:coreProperties>
</file>