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85" r:id="rId3"/>
    <p:sldId id="320" r:id="rId4"/>
    <p:sldId id="321" r:id="rId5"/>
    <p:sldId id="322" r:id="rId6"/>
    <p:sldId id="323" r:id="rId7"/>
    <p:sldId id="324" r:id="rId8"/>
    <p:sldId id="314" r:id="rId9"/>
    <p:sldId id="312" r:id="rId10"/>
    <p:sldId id="315" r:id="rId11"/>
    <p:sldId id="316" r:id="rId12"/>
    <p:sldId id="317" r:id="rId13"/>
    <p:sldId id="31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2E8FB-7481-47E0-8593-F4FCD3E5F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8541B-3EA8-4080-8EC2-ADC8726E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13D11-C13F-436B-892A-298E4B20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88DC9-4A3F-4FAA-8609-47BAE7AB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14033-B9FF-4463-A057-30C05031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0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0A39E-E778-454D-9285-93AA8ED4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2CD4CB-C20E-42C1-8009-43EA37708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6D525-39A5-4710-9126-8F54E270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3180-597C-4C75-BC95-FFA6FB41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8497-F9A8-488D-B0C8-BD848CB9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5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E3D8F8-2483-418C-BF0D-46DFB1EA2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04B2C-BD5D-475E-84E0-CE92E046E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A99F5-CCC4-4E47-B2C5-88738556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044F6-3474-446C-980E-B47B6803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B6797-9610-4EFD-9085-6594C7CC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B7882-AED5-4A1C-A64A-E596CABE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A1AF6-7D1D-46E6-A679-008E42CC3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BF8E7-2192-4D36-9D8F-2689A7D5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7453E-A46E-464D-BD8F-0798C21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97CA7-ABB5-4947-8EE6-751C6429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3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3E56-DC58-423A-AEDB-F58DAE6D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51F2F-8D17-4057-B773-4DC81A38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F8FBF-0707-4E67-9C1C-D3290303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9C871-7443-449F-9D88-7E029E42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DFEB9-65A2-4D15-8BD9-5E34656A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9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F8A93-5C3A-4F69-B294-7177E564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5DDE2-2F7C-4ACC-9314-4B03EF3B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6940F-A56B-45A8-B2DD-41EBCA35E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C8001-DA13-4362-939C-DCE99358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DF67E-32BA-4B76-A1BE-C3CA0B2C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6FDCA-9A55-4E21-B44C-A7BAED60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46747-0600-4B31-A095-FCEACD1F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F7824-09FB-4853-B503-38588118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F1BFB-F9CD-4E28-9C23-6EDF16CA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65572B-F8C7-4DC3-960D-E96240099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E1F58-167A-400F-A1A0-85231DFB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91BA-C11D-43ED-841A-E880791C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CE91EB-8A41-4DB7-B0A2-030E9F71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4C8E99-81E0-4A7D-9045-1DDDE094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DB17-8A53-4984-A506-5A50888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B84682-5456-4C85-B80E-D46B0412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4A413-A4B2-400A-BC33-37CB4A77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6C7399-A494-4D53-9C85-7F854645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F6D0B4-51E1-4E08-9DCF-3C6EEBD8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A84807-0D98-45B4-9399-62FB6C11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0ED05-4500-4401-A3FB-A272C770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7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23627-68E3-4787-A3F4-D3EA7328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5E6FA-1195-4F83-BBC8-241DC264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BB827F-5731-4F58-BDE2-36F116BE2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2EB33-3E9C-449C-A382-4098D6CE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E21D9-42C0-494B-AC44-B1AD933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A85BD-A820-4CED-915B-1C725CB7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7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1597C-0F04-4659-B99B-18E140F9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06AAF0-B2EC-4047-A9A2-4A6305B4C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B4D47-2993-4E28-8A8D-869FA6E5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51B04-7ED2-4BF4-BA37-686214C2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1952C-9A2E-47C5-8B23-655A373D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33F31-299D-487F-AC61-A8132DF4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1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4997C2-F66B-4F6A-996D-1ADFCEDF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30010-0BEF-4030-AA1C-29BE45B9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1E5A5-9711-4B44-9022-734486FB5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41566-B87A-4094-B110-407C95841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EB808-1EC8-497B-AA9A-18AA9AFE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에서 목적지를 입력 받으면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Region(Major 32123)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레인징하기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시작한다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비콘이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탐지되면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Minor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출발지인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놓고 목적지를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설정 후 웹 서버와 통신을 하기 위한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생성한다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 만들어진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이용하여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목적지까지의 경로를 질의한다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경로는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지도상의 정점 좌표들을 특수문자로 구분하여 구성됨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얻은 경로를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handler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 보낸 후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차적으로 인자 값의 종류를 판단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목적지에 도착했다는 메시지를 표시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Invalid Request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에러 표시를 하고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외의 값이면 경로를 그리기 시작한다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경로를 그릴 때 이전경로를 지우고 필요한 간선의 개수만큼 반복하여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호출한다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6)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얻어온 정점들의 좌표를 인자로 넣어줌으로써 경로를 그린다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올 때까지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유지하면서 위 작업을 반복한다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코드는 별첨 참조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692879" y="1398060"/>
          <a:ext cx="8865668" cy="836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NAV001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네비게이션</a:t>
                      </a:r>
                      <a:r>
                        <a:rPr lang="ko-KR" altLang="en-US" sz="1000" dirty="0"/>
                        <a:t>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2016. 00. 00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도서관 내에서 원하는 장소로 </a:t>
                      </a:r>
                      <a:r>
                        <a:rPr lang="ko-KR" altLang="en-US" sz="1000" dirty="0" err="1"/>
                        <a:t>안내받을</a:t>
                      </a:r>
                      <a:r>
                        <a:rPr lang="ko-KR" altLang="en-US" sz="1000" dirty="0"/>
                        <a:t> 수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원하는 장소의 이름을 입력하고 </a:t>
                      </a:r>
                      <a:r>
                        <a:rPr lang="ko-KR" altLang="en-US" sz="1000" dirty="0" err="1"/>
                        <a:t>네비게이션</a:t>
                      </a:r>
                      <a:r>
                        <a:rPr lang="ko-KR" altLang="en-US" sz="1000" dirty="0"/>
                        <a:t> 버튼을 누르면 출발지부터 목적지까지의 경로가 선으로 나타난다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경로를 이동할 때마다 이동한 경로의 선은 사라진다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ko-KR" altLang="en-US" sz="1000" dirty="0"/>
                        <a:t>목적지에 도착하면 도착 알림 팝업 창이 뜬다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01130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391253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DB_POST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전달해준 데이터 값을 </a:t>
                      </a:r>
                      <a:r>
                        <a:rPr lang="en-US" altLang="ko-KR" sz="1000"/>
                        <a:t>lowdb</a:t>
                      </a:r>
                      <a:r>
                        <a:rPr lang="ko-KR" altLang="en-US" sz="1000"/>
                        <a:t>에 넢어주는 코드이다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93782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16824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DB_GET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저장되어 있는 값을 화면에 출력하기 위해 미리 만들어높은 챗봇 빌더 플로우차트 내 템플릿에 데이터를 넢어준다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44477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31564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SHOW_DB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Node</a:t>
                      </a:r>
                      <a:r>
                        <a:rPr lang="ko-KR" altLang="en-US" sz="1000"/>
                        <a:t>를 인자로 받아 동적으로 </a:t>
                      </a:r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있는 값을 가져와 화면에 출력해준다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938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72920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UPDATE_CHATBOT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있는 정보를 바탕으로 텔레그램 챗봇을 동작시키는 코드이다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있는 값을 매핑해 질문으로 변환시키고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그에 따른 답변을 제공하는 코드이다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77139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34338"/>
          <a:ext cx="8848773" cy="4238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692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온도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식물의 온도를 자동으로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31992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LOGIN_INFO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로그인 및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한창희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21789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06949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SEARCH_CONTENT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챗봇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한창희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98757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15034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BASIC_TEMPLETE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챗봇 빌더 템플릿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사용자가 챗봇을 구출할때 사용되는 템플릿 양식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한창희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01378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1474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SVG-FORIGN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챗봇 빌더 플로우차트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플로우차트 코드</a:t>
                      </a:r>
                      <a:r>
                        <a:rPr lang="en-US" altLang="ko-KR" sz="1000"/>
                        <a:t>(html, js)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최건우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3291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55204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JS </a:t>
                      </a:r>
                      <a:r>
                        <a:rPr lang="ko-KR" altLang="en-US" sz="1000"/>
                        <a:t>코드 기능 넣을꺼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있는데로 다 해서 넣어주세요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최건우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13835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83037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ROUTER_GET_HTML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Main.html</a:t>
                      </a:r>
                      <a:r>
                        <a:rPr lang="ko-KR" altLang="en-US" sz="1000"/>
                        <a:t>을 어떤 목적으로 불러오는지 써주셈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04837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87247"/>
              </p:ext>
            </p:extLst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59465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POST_NODE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로 데이터 전달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사용자가 입력한 좌표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값 정보를 </a:t>
                      </a:r>
                      <a:r>
                        <a:rPr lang="en-US" altLang="ko-KR" sz="1000"/>
                        <a:t>post</a:t>
                      </a:r>
                      <a:r>
                        <a:rPr lang="ko-KR" altLang="en-US" sz="1000"/>
                        <a:t>방식으로 </a:t>
                      </a:r>
                      <a:r>
                        <a:rPr lang="en-US" altLang="ko-KR" sz="1000"/>
                        <a:t>node</a:t>
                      </a:r>
                      <a:r>
                        <a:rPr lang="ko-KR" altLang="en-US" sz="1000"/>
                        <a:t>에 전달해주는 코드이다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99503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731</Words>
  <Application>Microsoft Office PowerPoint</Application>
  <PresentationFormat>와이드스크린</PresentationFormat>
  <Paragraphs>229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CHANGHEE</dc:creator>
  <cp:lastModifiedBy>HAN CHANGHEE</cp:lastModifiedBy>
  <cp:revision>2</cp:revision>
  <dcterms:created xsi:type="dcterms:W3CDTF">2019-09-16T07:18:37Z</dcterms:created>
  <dcterms:modified xsi:type="dcterms:W3CDTF">2019-09-16T07:34:39Z</dcterms:modified>
</cp:coreProperties>
</file>