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4E7"/>
    <a:srgbClr val="E6E6E6"/>
    <a:srgbClr val="36D6CE"/>
    <a:srgbClr val="D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97F73-119D-4E6A-AF89-22F2973DF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A1556F-9E92-4AFC-8986-58B3DAD90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BC3EB-ABC9-4C37-94CA-9AC3797E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3D1E-00AE-4617-88BD-6D9CD6D94E8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B67FD-584E-4C1D-9CBC-D7877AB6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75B7D-D1A2-40BF-A3BA-76B4280B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8E25-C7FD-4B72-8BE2-6E705A971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7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AFF57-1D62-4846-9EF4-F2D30A519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AFBA6E-ECBD-49BE-AC17-8A4CA2265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B1086-1812-4CF0-831F-BA293652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3D1E-00AE-4617-88BD-6D9CD6D94E8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4A3A1-024A-482B-88BF-7D59B60B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07A14-FBD0-414F-8586-781728A8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8E25-C7FD-4B72-8BE2-6E705A971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6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67C99D-5151-4D41-BF6B-3D607C74B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250F1-90D9-41F7-BE93-480B036AA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47396-9FC5-405B-ADBF-7A0FD25E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3D1E-00AE-4617-88BD-6D9CD6D94E8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566A0-21F2-4B9A-8178-63F17BD3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8F538-1A73-4991-BDE3-CCE8D5EE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8E25-C7FD-4B72-8BE2-6E705A971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5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FC2FD-1F88-4547-97A5-E4E24EB3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A7252-F894-447F-A2E5-CD9866A22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5DEE3-E855-4E50-A0E1-2240409C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3D1E-00AE-4617-88BD-6D9CD6D94E8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0CD034-6779-40B2-98E4-1C5C01CB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2B924-AFC2-4CE7-9225-4DD6E94F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8E25-C7FD-4B72-8BE2-6E705A971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7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B35F6-9CD6-4C46-9B63-84CA52699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85F7E9-3901-4EDB-8470-D89491593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C6864-7999-40AF-AF51-998670FE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3D1E-00AE-4617-88BD-6D9CD6D94E8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7E98F-829E-453F-8A15-758C955C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DBCF3-D74C-4E8F-A260-68FCB2DF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8E25-C7FD-4B72-8BE2-6E705A971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16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3F826-65A0-4DE0-B96D-903A8923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EF519-88FC-4181-B6C4-1C5B3AA8D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F51893-FED9-4BDF-ACBF-1B1D3793F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580C17-C7BD-456C-A758-3B9E9CA3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3D1E-00AE-4617-88BD-6D9CD6D94E8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0D25DD-06C8-43E2-A991-29FC114A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36BAC6-E264-4408-A5FE-D203B4A4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8E25-C7FD-4B72-8BE2-6E705A971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5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9D6B1-BE10-4DC1-89E1-BAF4C9FB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40E939-8455-42E8-AE87-DD7AA168E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F08C4F-5FD8-4C27-8B41-236625B89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B220AC-48D2-4200-B15E-4A34B1E43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CA7B52-10D2-46F9-A922-9FC6A535D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FF508F-470E-4BE4-BD9A-5437AFB3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3D1E-00AE-4617-88BD-6D9CD6D94E8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855D2D-C123-4F50-A546-69C6C63A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E68504-203E-489E-9451-4A5C3294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8E25-C7FD-4B72-8BE2-6E705A971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97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E6349-7328-462C-A1B3-00E05251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8935A0-93DE-4159-B283-6BEF7A69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3D1E-00AE-4617-88BD-6D9CD6D94E8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198194-8069-428D-AF39-B1D6596C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C6A1B-A602-487F-9A52-4A73ABA8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8E25-C7FD-4B72-8BE2-6E705A971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34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2DE535-BB70-4310-B735-E3BD3DEE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3D1E-00AE-4617-88BD-6D9CD6D94E8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DCB9B2-5CA4-405D-BBD1-FC956A70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57FFE-9399-4A53-A245-C217553B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8E25-C7FD-4B72-8BE2-6E705A971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96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9A45E-E264-4226-8C35-2B6907D6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E1BAE-1A7B-403D-8272-E30E00CAB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CEE185-0544-4E0B-BEB2-5B9E0C706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74C49-7942-41FD-AB84-69288BAE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3D1E-00AE-4617-88BD-6D9CD6D94E8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877E1-7969-4C41-A395-05782023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121A30-1E34-4B99-BFE5-35189ABB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8E25-C7FD-4B72-8BE2-6E705A971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1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A196B-71BD-4BEB-AD4D-CF84EDA4E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9B5C81-1DDF-45E0-98C4-5EFA449DE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EA859C-3B6C-4F84-805F-EA6C141F4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251680-6C31-44BB-A520-C8D876D7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3D1E-00AE-4617-88BD-6D9CD6D94E8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EF0D82-F26F-4031-AF99-71419F99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27DD8A-E268-4A19-8CFB-964BCA27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8E25-C7FD-4B72-8BE2-6E705A971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FE0DB1-C630-447A-AD05-5CC677F5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68FC5-EAF1-462E-86A9-53EC6963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C569-7495-43FA-90F5-1384611A4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B3D1E-00AE-4617-88BD-6D9CD6D94E8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28539-5AF9-4DCB-A057-010ABEB08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ED57B-E1E7-41B8-9C3F-46D87982F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68E25-C7FD-4B72-8BE2-6E705A971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2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B00B709-A1C8-4844-B2B3-74D522732280}"/>
              </a:ext>
            </a:extLst>
          </p:cNvPr>
          <p:cNvSpPr/>
          <p:nvPr/>
        </p:nvSpPr>
        <p:spPr>
          <a:xfrm>
            <a:off x="0" y="-70692"/>
            <a:ext cx="12192000" cy="69286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5D18F8-E551-471F-880A-458103482C63}"/>
              </a:ext>
            </a:extLst>
          </p:cNvPr>
          <p:cNvSpPr/>
          <p:nvPr/>
        </p:nvSpPr>
        <p:spPr>
          <a:xfrm>
            <a:off x="1" y="0"/>
            <a:ext cx="12192000" cy="5526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8EA5C9-71D4-4772-9578-684E8F736A13}"/>
              </a:ext>
            </a:extLst>
          </p:cNvPr>
          <p:cNvSpPr txBox="1"/>
          <p:nvPr/>
        </p:nvSpPr>
        <p:spPr>
          <a:xfrm>
            <a:off x="-184758" y="-22392"/>
            <a:ext cx="3356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solidFill>
                  <a:schemeClr val="accent1"/>
                </a:solidFill>
              </a:rPr>
              <a:t>스뮤고개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78CB04-71DB-498E-93FC-7127427B6689}"/>
              </a:ext>
            </a:extLst>
          </p:cNvPr>
          <p:cNvSpPr/>
          <p:nvPr/>
        </p:nvSpPr>
        <p:spPr>
          <a:xfrm>
            <a:off x="108559" y="52219"/>
            <a:ext cx="405008" cy="435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대충</a:t>
            </a:r>
            <a:endParaRPr lang="en-US" altLang="ko-KR" dirty="0"/>
          </a:p>
          <a:p>
            <a:pPr algn="ctr"/>
            <a:r>
              <a:rPr lang="ko-KR" altLang="en-US" dirty="0"/>
              <a:t>사슴</a:t>
            </a:r>
            <a:endParaRPr lang="en-US" altLang="ko-KR" dirty="0"/>
          </a:p>
          <a:p>
            <a:pPr algn="ctr"/>
            <a:r>
              <a:rPr lang="ko-KR" altLang="en-US" dirty="0"/>
              <a:t>그림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B51796-CDB0-48ED-93AD-CC7C7C944A62}"/>
              </a:ext>
            </a:extLst>
          </p:cNvPr>
          <p:cNvSpPr txBox="1"/>
          <p:nvPr/>
        </p:nvSpPr>
        <p:spPr>
          <a:xfrm>
            <a:off x="2505205" y="101134"/>
            <a:ext cx="3768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대충 슬로건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D7E20-3402-4B62-BE54-A8B210137FE7}"/>
              </a:ext>
            </a:extLst>
          </p:cNvPr>
          <p:cNvSpPr txBox="1"/>
          <p:nvPr/>
        </p:nvSpPr>
        <p:spPr>
          <a:xfrm>
            <a:off x="9775522" y="118442"/>
            <a:ext cx="260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로그인 회원가입창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8A0844-FA18-4DD7-9656-01BCD0317C2E}"/>
              </a:ext>
            </a:extLst>
          </p:cNvPr>
          <p:cNvSpPr txBox="1"/>
          <p:nvPr/>
        </p:nvSpPr>
        <p:spPr>
          <a:xfrm>
            <a:off x="3490586" y="3520646"/>
            <a:ext cx="732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스뮤고개는</a:t>
            </a:r>
            <a:r>
              <a:rPr lang="ko-KR" altLang="en-US" dirty="0"/>
              <a:t> </a:t>
            </a:r>
            <a:r>
              <a:rPr lang="ko-KR" altLang="en-US" dirty="0" err="1"/>
              <a:t>뭔가요</a:t>
            </a:r>
            <a:r>
              <a:rPr lang="en-US" altLang="ko-KR" dirty="0"/>
              <a:t>? </a:t>
            </a:r>
            <a:r>
              <a:rPr lang="ko-KR" altLang="en-US" dirty="0"/>
              <a:t>등 사이트 </a:t>
            </a:r>
            <a:r>
              <a:rPr lang="ko-KR" altLang="en-US" dirty="0" err="1"/>
              <a:t>사이트</a:t>
            </a:r>
            <a:r>
              <a:rPr lang="ko-KR" altLang="en-US" dirty="0"/>
              <a:t> 소개</a:t>
            </a:r>
          </a:p>
        </p:txBody>
      </p:sp>
    </p:spTree>
    <p:extLst>
      <p:ext uri="{BB962C8B-B14F-4D97-AF65-F5344CB8AC3E}">
        <p14:creationId xmlns:p14="http://schemas.microsoft.com/office/powerpoint/2010/main" val="79756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830103-F6CF-43F8-93EA-7A6036B828EC}"/>
              </a:ext>
            </a:extLst>
          </p:cNvPr>
          <p:cNvSpPr/>
          <p:nvPr/>
        </p:nvSpPr>
        <p:spPr>
          <a:xfrm>
            <a:off x="0" y="-70692"/>
            <a:ext cx="12192000" cy="69286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2D97F-8E34-4294-9E80-485EF6CC9A48}"/>
              </a:ext>
            </a:extLst>
          </p:cNvPr>
          <p:cNvSpPr txBox="1"/>
          <p:nvPr/>
        </p:nvSpPr>
        <p:spPr>
          <a:xfrm>
            <a:off x="4858011" y="1387604"/>
            <a:ext cx="3156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스뮤고개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FDD7D5-5916-499A-BA89-3AA7C8D35410}"/>
              </a:ext>
            </a:extLst>
          </p:cNvPr>
          <p:cNvSpPr/>
          <p:nvPr/>
        </p:nvSpPr>
        <p:spPr>
          <a:xfrm>
            <a:off x="3791210" y="3136204"/>
            <a:ext cx="4609578" cy="5855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C2F2E4-D720-4402-BDBC-A69E44250C1C}"/>
              </a:ext>
            </a:extLst>
          </p:cNvPr>
          <p:cNvSpPr/>
          <p:nvPr/>
        </p:nvSpPr>
        <p:spPr>
          <a:xfrm>
            <a:off x="3791210" y="3938336"/>
            <a:ext cx="4609578" cy="5855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A86E7F-EF55-4C28-A873-F720074353E8}"/>
              </a:ext>
            </a:extLst>
          </p:cNvPr>
          <p:cNvSpPr/>
          <p:nvPr/>
        </p:nvSpPr>
        <p:spPr>
          <a:xfrm>
            <a:off x="3991627" y="4809995"/>
            <a:ext cx="1732768" cy="6479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F112C7-3D5A-4EAE-B80A-02323D0BEC60}"/>
              </a:ext>
            </a:extLst>
          </p:cNvPr>
          <p:cNvSpPr/>
          <p:nvPr/>
        </p:nvSpPr>
        <p:spPr>
          <a:xfrm>
            <a:off x="6371576" y="4809995"/>
            <a:ext cx="1732768" cy="64799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회원가입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09538-15DB-4E64-8532-B4723FE5EE8A}"/>
              </a:ext>
            </a:extLst>
          </p:cNvPr>
          <p:cNvSpPr txBox="1"/>
          <p:nvPr/>
        </p:nvSpPr>
        <p:spPr>
          <a:xfrm>
            <a:off x="4743186" y="5663107"/>
            <a:ext cx="2705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아이디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비밀번호 찾기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26CFA5-244F-4048-BBE6-C8FF4D515155}"/>
              </a:ext>
            </a:extLst>
          </p:cNvPr>
          <p:cNvSpPr/>
          <p:nvPr/>
        </p:nvSpPr>
        <p:spPr>
          <a:xfrm>
            <a:off x="3991627" y="1377978"/>
            <a:ext cx="889348" cy="87111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대충</a:t>
            </a:r>
            <a:endParaRPr lang="en-US" altLang="ko-KR" dirty="0"/>
          </a:p>
          <a:p>
            <a:pPr algn="ctr"/>
            <a:r>
              <a:rPr lang="ko-KR" altLang="en-US" dirty="0"/>
              <a:t>사슴</a:t>
            </a:r>
            <a:endParaRPr lang="en-US" altLang="ko-KR" dirty="0"/>
          </a:p>
          <a:p>
            <a:pPr algn="ctr"/>
            <a:r>
              <a:rPr lang="ko-KR" altLang="en-US" dirty="0"/>
              <a:t>그림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066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0996D5D-DB1F-4683-A8A7-BC0F31F375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52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61C770C-2E98-4070-BB37-6D0F6C69A4D0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27D26-F667-4E1B-A386-45365AE4923E}"/>
              </a:ext>
            </a:extLst>
          </p:cNvPr>
          <p:cNvSpPr txBox="1"/>
          <p:nvPr/>
        </p:nvSpPr>
        <p:spPr>
          <a:xfrm>
            <a:off x="4517720" y="1240137"/>
            <a:ext cx="3156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err="1">
                <a:solidFill>
                  <a:schemeClr val="bg1"/>
                </a:solidFill>
              </a:rPr>
              <a:t>스뮤고개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F8216-3FE3-42C5-A43C-9543CEA1836D}"/>
              </a:ext>
            </a:extLst>
          </p:cNvPr>
          <p:cNvSpPr txBox="1"/>
          <p:nvPr/>
        </p:nvSpPr>
        <p:spPr>
          <a:xfrm>
            <a:off x="2432136" y="2079610"/>
            <a:ext cx="732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쉽고 빠른 </a:t>
            </a:r>
            <a:r>
              <a:rPr lang="ko-KR" altLang="en-US" b="1" dirty="0" err="1">
                <a:solidFill>
                  <a:schemeClr val="bg1">
                    <a:lumMod val="65000"/>
                  </a:schemeClr>
                </a:solidFill>
              </a:rPr>
              <a:t>챗봇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 제작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904893-2403-4DD3-9519-082F4BA69B69}"/>
              </a:ext>
            </a:extLst>
          </p:cNvPr>
          <p:cNvSpPr/>
          <p:nvPr/>
        </p:nvSpPr>
        <p:spPr>
          <a:xfrm>
            <a:off x="3791211" y="2626868"/>
            <a:ext cx="4609578" cy="5855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18EB6F-7FB9-410D-85D4-43B965D9560B}"/>
              </a:ext>
            </a:extLst>
          </p:cNvPr>
          <p:cNvSpPr/>
          <p:nvPr/>
        </p:nvSpPr>
        <p:spPr>
          <a:xfrm>
            <a:off x="3791210" y="3689078"/>
            <a:ext cx="4609578" cy="5855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0EB5FD-3CD2-40F2-879B-37703A2D9E49}"/>
              </a:ext>
            </a:extLst>
          </p:cNvPr>
          <p:cNvSpPr/>
          <p:nvPr/>
        </p:nvSpPr>
        <p:spPr>
          <a:xfrm>
            <a:off x="3791211" y="4624606"/>
            <a:ext cx="4609578" cy="585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로그인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F3FC0-9D73-4CDE-BB46-C40B65AEC00E}"/>
              </a:ext>
            </a:extLst>
          </p:cNvPr>
          <p:cNvSpPr txBox="1"/>
          <p:nvPr/>
        </p:nvSpPr>
        <p:spPr>
          <a:xfrm>
            <a:off x="3609712" y="5252357"/>
            <a:ext cx="2139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아이디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비밀번호 찾기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49D752-6534-4F8D-9F3C-509A3AE7FAF3}"/>
              </a:ext>
            </a:extLst>
          </p:cNvPr>
          <p:cNvSpPr txBox="1"/>
          <p:nvPr/>
        </p:nvSpPr>
        <p:spPr>
          <a:xfrm>
            <a:off x="6653667" y="5252357"/>
            <a:ext cx="2705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419575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830103-F6CF-43F8-93EA-7A6036B828EC}"/>
              </a:ext>
            </a:extLst>
          </p:cNvPr>
          <p:cNvSpPr/>
          <p:nvPr/>
        </p:nvSpPr>
        <p:spPr>
          <a:xfrm>
            <a:off x="0" y="-70691"/>
            <a:ext cx="12192000" cy="69286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2D97F-8E34-4294-9E80-485EF6CC9A48}"/>
              </a:ext>
            </a:extLst>
          </p:cNvPr>
          <p:cNvSpPr txBox="1"/>
          <p:nvPr/>
        </p:nvSpPr>
        <p:spPr>
          <a:xfrm>
            <a:off x="4858011" y="1387604"/>
            <a:ext cx="3156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스뮤고개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FDD7D5-5916-499A-BA89-3AA7C8D35410}"/>
              </a:ext>
            </a:extLst>
          </p:cNvPr>
          <p:cNvSpPr/>
          <p:nvPr/>
        </p:nvSpPr>
        <p:spPr>
          <a:xfrm>
            <a:off x="3791210" y="3136204"/>
            <a:ext cx="4609578" cy="5855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C2F2E4-D720-4402-BDBC-A69E44250C1C}"/>
              </a:ext>
            </a:extLst>
          </p:cNvPr>
          <p:cNvSpPr/>
          <p:nvPr/>
        </p:nvSpPr>
        <p:spPr>
          <a:xfrm>
            <a:off x="3791210" y="3938336"/>
            <a:ext cx="4609578" cy="5855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A86E7F-EF55-4C28-A873-F720074353E8}"/>
              </a:ext>
            </a:extLst>
          </p:cNvPr>
          <p:cNvSpPr/>
          <p:nvPr/>
        </p:nvSpPr>
        <p:spPr>
          <a:xfrm>
            <a:off x="3791210" y="4721645"/>
            <a:ext cx="4609578" cy="58559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로그인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09538-15DB-4E64-8532-B4723FE5EE8A}"/>
              </a:ext>
            </a:extLst>
          </p:cNvPr>
          <p:cNvSpPr txBox="1"/>
          <p:nvPr/>
        </p:nvSpPr>
        <p:spPr>
          <a:xfrm>
            <a:off x="3628372" y="5363940"/>
            <a:ext cx="2139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아이디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비밀번호 찾기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26CFA5-244F-4048-BBE6-C8FF4D515155}"/>
              </a:ext>
            </a:extLst>
          </p:cNvPr>
          <p:cNvSpPr/>
          <p:nvPr/>
        </p:nvSpPr>
        <p:spPr>
          <a:xfrm>
            <a:off x="3991627" y="1377978"/>
            <a:ext cx="889348" cy="87111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대충</a:t>
            </a:r>
            <a:endParaRPr lang="en-US" altLang="ko-KR" dirty="0"/>
          </a:p>
          <a:p>
            <a:pPr algn="ctr"/>
            <a:r>
              <a:rPr lang="ko-KR" altLang="en-US" dirty="0"/>
              <a:t>사슴</a:t>
            </a:r>
            <a:endParaRPr lang="en-US" altLang="ko-KR" dirty="0"/>
          </a:p>
          <a:p>
            <a:pPr algn="ctr"/>
            <a:r>
              <a:rPr lang="ko-KR" altLang="en-US" dirty="0"/>
              <a:t>그림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0C3E9F-009B-4BE5-888A-31663815907F}"/>
              </a:ext>
            </a:extLst>
          </p:cNvPr>
          <p:cNvSpPr txBox="1"/>
          <p:nvPr/>
        </p:nvSpPr>
        <p:spPr>
          <a:xfrm>
            <a:off x="6661759" y="5363940"/>
            <a:ext cx="2705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83164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49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CHANGHEE</dc:creator>
  <cp:lastModifiedBy>HAN CHANGHEE</cp:lastModifiedBy>
  <cp:revision>7</cp:revision>
  <dcterms:created xsi:type="dcterms:W3CDTF">2019-07-09T06:41:08Z</dcterms:created>
  <dcterms:modified xsi:type="dcterms:W3CDTF">2019-07-10T11:29:47Z</dcterms:modified>
</cp:coreProperties>
</file>