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97F73-119D-4E6A-AF89-22F2973D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1556F-9E92-4AFC-8986-58B3DAD90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C3EB-ABC9-4C37-94CA-9AC3797E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B67FD-584E-4C1D-9CBC-D7877AB6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75B7D-D1A2-40BF-A3BA-76B4280B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FF57-1D62-4846-9EF4-F2D30A51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FBA6E-ECBD-49BE-AC17-8A4CA226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B1086-1812-4CF0-831F-BA293652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4A3A1-024A-482B-88BF-7D59B60B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07A14-FBD0-414F-8586-781728A8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6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67C99D-5151-4D41-BF6B-3D607C74B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250F1-90D9-41F7-BE93-480B036A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47396-9FC5-405B-ADBF-7A0FD25E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566A0-21F2-4B9A-8178-63F17BD3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8F538-1A73-4991-BDE3-CCE8D5EE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5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C2FD-1F88-4547-97A5-E4E24EB3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A7252-F894-447F-A2E5-CD9866A2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5DEE3-E855-4E50-A0E1-2240409C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CD034-6779-40B2-98E4-1C5C01C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2B924-AFC2-4CE7-9225-4DD6E94F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35F6-9CD6-4C46-9B63-84CA5269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5F7E9-3901-4EDB-8470-D8949159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C6864-7999-40AF-AF51-998670FE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7E98F-829E-453F-8A15-758C955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DBCF3-D74C-4E8F-A260-68FCB2DF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3F826-65A0-4DE0-B96D-903A8923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EF519-88FC-4181-B6C4-1C5B3AA8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51893-FED9-4BDF-ACBF-1B1D379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80C17-C7BD-456C-A758-3B9E9CA3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D25DD-06C8-43E2-A991-29FC114A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6BAC6-E264-4408-A5FE-D203B4A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9D6B1-BE10-4DC1-89E1-BAF4C9FB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0E939-8455-42E8-AE87-DD7AA168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08C4F-5FD8-4C27-8B41-236625B8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220AC-48D2-4200-B15E-4A34B1E43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A7B52-10D2-46F9-A922-9FC6A535D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F508F-470E-4BE4-BD9A-5437AFB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855D2D-C123-4F50-A546-69C6C63A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68504-203E-489E-9451-4A5C3294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7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6349-7328-462C-A1B3-00E05251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8935A0-93DE-4159-B283-6BEF7A69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98194-8069-428D-AF39-B1D6596C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C6A1B-A602-487F-9A52-4A73ABA8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DE535-BB70-4310-B735-E3BD3DEE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CB9B2-5CA4-405D-BBD1-FC956A70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57FFE-9399-4A53-A245-C217553B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6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9A45E-E264-4226-8C35-2B6907D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E1BAE-1A7B-403D-8272-E30E00CA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EE185-0544-4E0B-BEB2-5B9E0C70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74C49-7942-41FD-AB84-69288BA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877E1-7969-4C41-A395-0578202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21A30-1E34-4B99-BFE5-35189ABB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196B-71BD-4BEB-AD4D-CF84EDA4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9B5C81-1DDF-45E0-98C4-5EFA449D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A859C-3B6C-4F84-805F-EA6C141F4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51680-6C31-44BB-A520-C8D876D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F0D82-F26F-4031-AF99-71419F99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7DD8A-E268-4A19-8CFB-964BCA27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E0DB1-C630-447A-AD05-5CC677F5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68FC5-EAF1-462E-86A9-53EC6963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C569-7495-43FA-90F5-1384611A4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3D1E-00AE-4617-88BD-6D9CD6D94E85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28539-5AF9-4DCB-A057-010ABEB08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D57B-E1E7-41B8-9C3F-46D87982F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8E25-C7FD-4B72-8BE2-6E705A971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C54BA8-EDEC-4AD8-84F7-A0774CBF1067}"/>
              </a:ext>
            </a:extLst>
          </p:cNvPr>
          <p:cNvSpPr/>
          <p:nvPr/>
        </p:nvSpPr>
        <p:spPr>
          <a:xfrm>
            <a:off x="0" y="0"/>
            <a:ext cx="12192000" cy="17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EA5C9-71D4-4772-9578-684E8F736A13}"/>
              </a:ext>
            </a:extLst>
          </p:cNvPr>
          <p:cNvSpPr txBox="1"/>
          <p:nvPr/>
        </p:nvSpPr>
        <p:spPr>
          <a:xfrm>
            <a:off x="812104" y="0"/>
            <a:ext cx="315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accent1"/>
                </a:solidFill>
              </a:rPr>
              <a:t>스뮤고개</a:t>
            </a:r>
            <a:endParaRPr lang="ko-KR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78CB04-71DB-498E-93FC-7127427B6689}"/>
              </a:ext>
            </a:extLst>
          </p:cNvPr>
          <p:cNvSpPr/>
          <p:nvPr/>
        </p:nvSpPr>
        <p:spPr>
          <a:xfrm>
            <a:off x="108559" y="52219"/>
            <a:ext cx="889348" cy="87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endParaRPr lang="en-US" altLang="ko-KR" dirty="0"/>
          </a:p>
          <a:p>
            <a:pPr algn="ctr"/>
            <a:r>
              <a:rPr lang="ko-KR" altLang="en-US" dirty="0"/>
              <a:t>사슴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2BE78-7592-47A0-B335-438BE35B96A0}"/>
              </a:ext>
            </a:extLst>
          </p:cNvPr>
          <p:cNvSpPr txBox="1"/>
          <p:nvPr/>
        </p:nvSpPr>
        <p:spPr>
          <a:xfrm>
            <a:off x="5273457" y="1440493"/>
            <a:ext cx="134028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상단고정바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51796-CDB0-48ED-93AD-CC7C7C944A62}"/>
              </a:ext>
            </a:extLst>
          </p:cNvPr>
          <p:cNvSpPr txBox="1"/>
          <p:nvPr/>
        </p:nvSpPr>
        <p:spPr>
          <a:xfrm>
            <a:off x="200416" y="1077238"/>
            <a:ext cx="3768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대충 슬로건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5D18F8-E551-471F-880A-458103482C63}"/>
              </a:ext>
            </a:extLst>
          </p:cNvPr>
          <p:cNvSpPr/>
          <p:nvPr/>
        </p:nvSpPr>
        <p:spPr>
          <a:xfrm>
            <a:off x="8655485" y="0"/>
            <a:ext cx="3536515" cy="1728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D7E20-3402-4B62-BE54-A8B210137FE7}"/>
              </a:ext>
            </a:extLst>
          </p:cNvPr>
          <p:cNvSpPr txBox="1"/>
          <p:nvPr/>
        </p:nvSpPr>
        <p:spPr>
          <a:xfrm>
            <a:off x="9035441" y="212942"/>
            <a:ext cx="26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회원가입창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A0844-FA18-4DD7-9656-01BCD0317C2E}"/>
              </a:ext>
            </a:extLst>
          </p:cNvPr>
          <p:cNvSpPr txBox="1"/>
          <p:nvPr/>
        </p:nvSpPr>
        <p:spPr>
          <a:xfrm>
            <a:off x="2129425" y="2768252"/>
            <a:ext cx="732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스뮤고개는</a:t>
            </a:r>
            <a:r>
              <a:rPr lang="ko-KR" altLang="en-US" dirty="0"/>
              <a:t> </a:t>
            </a:r>
            <a:r>
              <a:rPr lang="ko-KR" altLang="en-US" dirty="0" err="1"/>
              <a:t>뭔가요</a:t>
            </a:r>
            <a:r>
              <a:rPr lang="en-US" altLang="ko-KR" dirty="0"/>
              <a:t>? </a:t>
            </a:r>
            <a:r>
              <a:rPr lang="ko-KR" altLang="en-US" dirty="0"/>
              <a:t>등 사이트 </a:t>
            </a:r>
            <a:r>
              <a:rPr lang="ko-KR" altLang="en-US" dirty="0" err="1"/>
              <a:t>사이트</a:t>
            </a:r>
            <a:r>
              <a:rPr lang="ko-KR" altLang="en-US" dirty="0"/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7975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830103-F6CF-43F8-93EA-7A6036B828EC}"/>
              </a:ext>
            </a:extLst>
          </p:cNvPr>
          <p:cNvSpPr/>
          <p:nvPr/>
        </p:nvSpPr>
        <p:spPr>
          <a:xfrm>
            <a:off x="0" y="-70692"/>
            <a:ext cx="12192000" cy="6928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2D97F-8E34-4294-9E80-485EF6CC9A48}"/>
              </a:ext>
            </a:extLst>
          </p:cNvPr>
          <p:cNvSpPr txBox="1"/>
          <p:nvPr/>
        </p:nvSpPr>
        <p:spPr>
          <a:xfrm>
            <a:off x="4858011" y="1387604"/>
            <a:ext cx="315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accent1"/>
                </a:solidFill>
              </a:rPr>
              <a:t>스뮤고개</a:t>
            </a:r>
            <a:endParaRPr lang="ko-KR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FDD7D5-5916-499A-BA89-3AA7C8D35410}"/>
              </a:ext>
            </a:extLst>
          </p:cNvPr>
          <p:cNvSpPr/>
          <p:nvPr/>
        </p:nvSpPr>
        <p:spPr>
          <a:xfrm>
            <a:off x="3791210" y="3136204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C2F2E4-D720-4402-BDBC-A69E44250C1C}"/>
              </a:ext>
            </a:extLst>
          </p:cNvPr>
          <p:cNvSpPr/>
          <p:nvPr/>
        </p:nvSpPr>
        <p:spPr>
          <a:xfrm>
            <a:off x="3791210" y="3938336"/>
            <a:ext cx="4609578" cy="585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A86E7F-EF55-4C28-A873-F720074353E8}"/>
              </a:ext>
            </a:extLst>
          </p:cNvPr>
          <p:cNvSpPr/>
          <p:nvPr/>
        </p:nvSpPr>
        <p:spPr>
          <a:xfrm>
            <a:off x="3991627" y="4809995"/>
            <a:ext cx="1732768" cy="64799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F112C7-3D5A-4EAE-B80A-02323D0BEC60}"/>
              </a:ext>
            </a:extLst>
          </p:cNvPr>
          <p:cNvSpPr/>
          <p:nvPr/>
        </p:nvSpPr>
        <p:spPr>
          <a:xfrm>
            <a:off x="6371576" y="4809995"/>
            <a:ext cx="1732768" cy="64799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09538-15DB-4E64-8532-B4723FE5EE8A}"/>
              </a:ext>
            </a:extLst>
          </p:cNvPr>
          <p:cNvSpPr txBox="1"/>
          <p:nvPr/>
        </p:nvSpPr>
        <p:spPr>
          <a:xfrm>
            <a:off x="4743186" y="5663107"/>
            <a:ext cx="270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26CFA5-244F-4048-BBE6-C8FF4D515155}"/>
              </a:ext>
            </a:extLst>
          </p:cNvPr>
          <p:cNvSpPr/>
          <p:nvPr/>
        </p:nvSpPr>
        <p:spPr>
          <a:xfrm>
            <a:off x="3991627" y="1377978"/>
            <a:ext cx="889348" cy="87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endParaRPr lang="en-US" altLang="ko-KR" dirty="0"/>
          </a:p>
          <a:p>
            <a:pPr algn="ctr"/>
            <a:r>
              <a:rPr lang="ko-KR" altLang="en-US" dirty="0"/>
              <a:t>사슴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066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CHANGHEE</dc:creator>
  <cp:lastModifiedBy>HAN CHANGHEE</cp:lastModifiedBy>
  <cp:revision>2</cp:revision>
  <dcterms:created xsi:type="dcterms:W3CDTF">2019-07-09T06:41:08Z</dcterms:created>
  <dcterms:modified xsi:type="dcterms:W3CDTF">2019-07-09T06:46:18Z</dcterms:modified>
</cp:coreProperties>
</file>