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569D"/>
    <a:srgbClr val="FCD770"/>
    <a:srgbClr val="99FFCC"/>
    <a:srgbClr val="99FF66"/>
    <a:srgbClr val="66FF99"/>
    <a:srgbClr val="F7F9AD"/>
    <a:srgbClr val="8ADF5B"/>
    <a:srgbClr val="F8C1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FFA6B-B8FF-4E57-833C-EA8B5BA56BB3}" v="135" dt="2021-11-03T04:24:21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yjosue94@gmail.com" userId="8c91759f06d43621" providerId="LiveId" clId="{5BBFFA6B-B8FF-4E57-833C-EA8B5BA56BB3}"/>
    <pc:docChg chg="undo custSel addSld delSld modSld">
      <pc:chgData name="hansyjosue94@gmail.com" userId="8c91759f06d43621" providerId="LiveId" clId="{5BBFFA6B-B8FF-4E57-833C-EA8B5BA56BB3}" dt="2021-11-03T04:24:21.321" v="921" actId="14100"/>
      <pc:docMkLst>
        <pc:docMk/>
      </pc:docMkLst>
      <pc:sldChg chg="addSp delSp modSp mod">
        <pc:chgData name="hansyjosue94@gmail.com" userId="8c91759f06d43621" providerId="LiveId" clId="{5BBFFA6B-B8FF-4E57-833C-EA8B5BA56BB3}" dt="2021-11-03T04:24:21.321" v="921" actId="14100"/>
        <pc:sldMkLst>
          <pc:docMk/>
          <pc:sldMk cId="317922921" sldId="256"/>
        </pc:sldMkLst>
        <pc:spChg chg="del mod">
          <ac:chgData name="hansyjosue94@gmail.com" userId="8c91759f06d43621" providerId="LiveId" clId="{5BBFFA6B-B8FF-4E57-833C-EA8B5BA56BB3}" dt="2021-10-25T18:46:10.787" v="357" actId="478"/>
          <ac:spMkLst>
            <pc:docMk/>
            <pc:sldMk cId="317922921" sldId="256"/>
            <ac:spMk id="4" creationId="{BFB954B6-B577-4A80-AC2A-B0D4443C9043}"/>
          </ac:spMkLst>
        </pc:spChg>
        <pc:spChg chg="mod ord">
          <ac:chgData name="hansyjosue94@gmail.com" userId="8c91759f06d43621" providerId="LiveId" clId="{5BBFFA6B-B8FF-4E57-833C-EA8B5BA56BB3}" dt="2021-10-25T18:52:45.121" v="401" actId="208"/>
          <ac:spMkLst>
            <pc:docMk/>
            <pc:sldMk cId="317922921" sldId="256"/>
            <ac:spMk id="23" creationId="{CCDFAB8B-6001-4AB8-8A9B-A5C08D02348F}"/>
          </ac:spMkLst>
        </pc:spChg>
        <pc:spChg chg="mod ord">
          <ac:chgData name="hansyjosue94@gmail.com" userId="8c91759f06d43621" providerId="LiveId" clId="{5BBFFA6B-B8FF-4E57-833C-EA8B5BA56BB3}" dt="2021-10-25T18:52:01.973" v="398" actId="208"/>
          <ac:spMkLst>
            <pc:docMk/>
            <pc:sldMk cId="317922921" sldId="256"/>
            <ac:spMk id="24" creationId="{DBCD1C97-F1DB-4AB7-B775-C6C8B3888640}"/>
          </ac:spMkLst>
        </pc:spChg>
        <pc:spChg chg="mod ord">
          <ac:chgData name="hansyjosue94@gmail.com" userId="8c91759f06d43621" providerId="LiveId" clId="{5BBFFA6B-B8FF-4E57-833C-EA8B5BA56BB3}" dt="2021-10-25T18:52:45.121" v="401" actId="208"/>
          <ac:spMkLst>
            <pc:docMk/>
            <pc:sldMk cId="317922921" sldId="256"/>
            <ac:spMk id="25" creationId="{E3DF67D8-BE45-44DC-AF6E-7E938EC5804A}"/>
          </ac:spMkLst>
        </pc:spChg>
        <pc:spChg chg="mod ord">
          <ac:chgData name="hansyjosue94@gmail.com" userId="8c91759f06d43621" providerId="LiveId" clId="{5BBFFA6B-B8FF-4E57-833C-EA8B5BA56BB3}" dt="2021-10-25T18:52:45.121" v="401" actId="208"/>
          <ac:spMkLst>
            <pc:docMk/>
            <pc:sldMk cId="317922921" sldId="256"/>
            <ac:spMk id="26" creationId="{0546BCF4-8B67-4265-A823-2572EF428F26}"/>
          </ac:spMkLst>
        </pc:spChg>
        <pc:spChg chg="mod ord">
          <ac:chgData name="hansyjosue94@gmail.com" userId="8c91759f06d43621" providerId="LiveId" clId="{5BBFFA6B-B8FF-4E57-833C-EA8B5BA56BB3}" dt="2021-10-25T18:52:01.973" v="398" actId="208"/>
          <ac:spMkLst>
            <pc:docMk/>
            <pc:sldMk cId="317922921" sldId="256"/>
            <ac:spMk id="27" creationId="{2EFF6AF8-A0C3-4CF8-BB58-09F51A2F67A7}"/>
          </ac:spMkLst>
        </pc:spChg>
        <pc:spChg chg="mod ord">
          <ac:chgData name="hansyjosue94@gmail.com" userId="8c91759f06d43621" providerId="LiveId" clId="{5BBFFA6B-B8FF-4E57-833C-EA8B5BA56BB3}" dt="2021-10-25T18:46:43.146" v="365" actId="1076"/>
          <ac:spMkLst>
            <pc:docMk/>
            <pc:sldMk cId="317922921" sldId="256"/>
            <ac:spMk id="30" creationId="{796ADE4E-D380-4B47-85D3-E9A82CDAC163}"/>
          </ac:spMkLst>
        </pc:spChg>
        <pc:spChg chg="mod ord">
          <ac:chgData name="hansyjosue94@gmail.com" userId="8c91759f06d43621" providerId="LiveId" clId="{5BBFFA6B-B8FF-4E57-833C-EA8B5BA56BB3}" dt="2021-10-25T18:46:43.146" v="365" actId="1076"/>
          <ac:spMkLst>
            <pc:docMk/>
            <pc:sldMk cId="317922921" sldId="256"/>
            <ac:spMk id="31" creationId="{DC2A1B71-970C-4CB6-AB57-5D0E094A716E}"/>
          </ac:spMkLst>
        </pc:spChg>
        <pc:spChg chg="mod ord">
          <ac:chgData name="hansyjosue94@gmail.com" userId="8c91759f06d43621" providerId="LiveId" clId="{5BBFFA6B-B8FF-4E57-833C-EA8B5BA56BB3}" dt="2021-10-25T18:46:43.146" v="365" actId="1076"/>
          <ac:spMkLst>
            <pc:docMk/>
            <pc:sldMk cId="317922921" sldId="256"/>
            <ac:spMk id="32" creationId="{559D874B-7C80-4BEB-8DBD-A7E2072F32F5}"/>
          </ac:spMkLst>
        </pc:spChg>
        <pc:spChg chg="del">
          <ac:chgData name="hansyjosue94@gmail.com" userId="8c91759f06d43621" providerId="LiveId" clId="{5BBFFA6B-B8FF-4E57-833C-EA8B5BA56BB3}" dt="2021-10-25T18:46:12.879" v="358" actId="478"/>
          <ac:spMkLst>
            <pc:docMk/>
            <pc:sldMk cId="317922921" sldId="256"/>
            <ac:spMk id="33" creationId="{362BD547-7A2C-45C9-B126-A0F8BBC03725}"/>
          </ac:spMkLst>
        </pc:spChg>
        <pc:spChg chg="add mod ord">
          <ac:chgData name="hansyjosue94@gmail.com" userId="8c91759f06d43621" providerId="LiveId" clId="{5BBFFA6B-B8FF-4E57-833C-EA8B5BA56BB3}" dt="2021-10-25T18:56:36.371" v="417" actId="20577"/>
          <ac:spMkLst>
            <pc:docMk/>
            <pc:sldMk cId="317922921" sldId="256"/>
            <ac:spMk id="36" creationId="{EF91C6C8-7217-4F18-B963-B347C9C25A78}"/>
          </ac:spMkLst>
        </pc:spChg>
        <pc:spChg chg="add mod ord">
          <ac:chgData name="hansyjosue94@gmail.com" userId="8c91759f06d43621" providerId="LiveId" clId="{5BBFFA6B-B8FF-4E57-833C-EA8B5BA56BB3}" dt="2021-10-25T18:56:45.022" v="425" actId="20577"/>
          <ac:spMkLst>
            <pc:docMk/>
            <pc:sldMk cId="317922921" sldId="256"/>
            <ac:spMk id="37" creationId="{3C799A56-01C4-4B70-8021-D061BEAF6E12}"/>
          </ac:spMkLst>
        </pc:spChg>
        <pc:spChg chg="add mod ord">
          <ac:chgData name="hansyjosue94@gmail.com" userId="8c91759f06d43621" providerId="LiveId" clId="{5BBFFA6B-B8FF-4E57-833C-EA8B5BA56BB3}" dt="2021-10-25T18:56:55.015" v="443" actId="20577"/>
          <ac:spMkLst>
            <pc:docMk/>
            <pc:sldMk cId="317922921" sldId="256"/>
            <ac:spMk id="38" creationId="{C6B0C69C-D383-484B-8AFD-2961729CBC64}"/>
          </ac:spMkLst>
        </pc:spChg>
        <pc:spChg chg="add mod">
          <ac:chgData name="hansyjosue94@gmail.com" userId="8c91759f06d43621" providerId="LiveId" clId="{5BBFFA6B-B8FF-4E57-833C-EA8B5BA56BB3}" dt="2021-10-25T18:52:01.973" v="398" actId="208"/>
          <ac:spMkLst>
            <pc:docMk/>
            <pc:sldMk cId="317922921" sldId="256"/>
            <ac:spMk id="39" creationId="{44BE5389-8803-4C1B-A44F-BAE31ACD237A}"/>
          </ac:spMkLst>
        </pc:spChg>
        <pc:spChg chg="add del mod">
          <ac:chgData name="hansyjosue94@gmail.com" userId="8c91759f06d43621" providerId="LiveId" clId="{5BBFFA6B-B8FF-4E57-833C-EA8B5BA56BB3}" dt="2021-10-25T18:45:41.487" v="338" actId="478"/>
          <ac:spMkLst>
            <pc:docMk/>
            <pc:sldMk cId="317922921" sldId="256"/>
            <ac:spMk id="43" creationId="{840D59B0-B106-4B29-8878-7F30A069808B}"/>
          </ac:spMkLst>
        </pc:spChg>
        <pc:spChg chg="add del mod">
          <ac:chgData name="hansyjosue94@gmail.com" userId="8c91759f06d43621" providerId="LiveId" clId="{5BBFFA6B-B8FF-4E57-833C-EA8B5BA56BB3}" dt="2021-10-25T18:45:52.273" v="349" actId="478"/>
          <ac:spMkLst>
            <pc:docMk/>
            <pc:sldMk cId="317922921" sldId="256"/>
            <ac:spMk id="45" creationId="{69EA401C-6C71-4837-9BC5-D7F365294564}"/>
          </ac:spMkLst>
        </pc:spChg>
        <pc:spChg chg="add del mod">
          <ac:chgData name="hansyjosue94@gmail.com" userId="8c91759f06d43621" providerId="LiveId" clId="{5BBFFA6B-B8FF-4E57-833C-EA8B5BA56BB3}" dt="2021-10-25T18:46:04.035" v="355" actId="478"/>
          <ac:spMkLst>
            <pc:docMk/>
            <pc:sldMk cId="317922921" sldId="256"/>
            <ac:spMk id="47" creationId="{BAB92AB7-5D4B-40D2-BE63-8B0AADBC4B0C}"/>
          </ac:spMkLst>
        </pc:spChg>
        <pc:spChg chg="add del mod">
          <ac:chgData name="hansyjosue94@gmail.com" userId="8c91759f06d43621" providerId="LiveId" clId="{5BBFFA6B-B8FF-4E57-833C-EA8B5BA56BB3}" dt="2021-10-25T18:46:00.214" v="353" actId="478"/>
          <ac:spMkLst>
            <pc:docMk/>
            <pc:sldMk cId="317922921" sldId="256"/>
            <ac:spMk id="48" creationId="{54C4FF62-A9F2-450B-9ABB-6195E89D3C4A}"/>
          </ac:spMkLst>
        </pc:spChg>
        <pc:spChg chg="add del mod">
          <ac:chgData name="hansyjosue94@gmail.com" userId="8c91759f06d43621" providerId="LiveId" clId="{5BBFFA6B-B8FF-4E57-833C-EA8B5BA56BB3}" dt="2021-10-25T18:45:57.819" v="352" actId="478"/>
          <ac:spMkLst>
            <pc:docMk/>
            <pc:sldMk cId="317922921" sldId="256"/>
            <ac:spMk id="49" creationId="{124CC742-804D-4E4D-B455-05567223D5BF}"/>
          </ac:spMkLst>
        </pc:spChg>
        <pc:spChg chg="add del mod">
          <ac:chgData name="hansyjosue94@gmail.com" userId="8c91759f06d43621" providerId="LiveId" clId="{5BBFFA6B-B8FF-4E57-833C-EA8B5BA56BB3}" dt="2021-10-25T18:46:08.208" v="356" actId="478"/>
          <ac:spMkLst>
            <pc:docMk/>
            <pc:sldMk cId="317922921" sldId="256"/>
            <ac:spMk id="50" creationId="{20EC15DA-70A3-4D7A-BE6B-330A43EB538F}"/>
          </ac:spMkLst>
        </pc:spChg>
        <pc:spChg chg="add mod">
          <ac:chgData name="hansyjosue94@gmail.com" userId="8c91759f06d43621" providerId="LiveId" clId="{5BBFFA6B-B8FF-4E57-833C-EA8B5BA56BB3}" dt="2021-10-25T18:46:53.469" v="366" actId="313"/>
          <ac:spMkLst>
            <pc:docMk/>
            <pc:sldMk cId="317922921" sldId="256"/>
            <ac:spMk id="52" creationId="{3B66A747-B26C-44AC-A415-0A0ABE6A466A}"/>
          </ac:spMkLst>
        </pc:spChg>
        <pc:spChg chg="add mod">
          <ac:chgData name="hansyjosue94@gmail.com" userId="8c91759f06d43621" providerId="LiveId" clId="{5BBFFA6B-B8FF-4E57-833C-EA8B5BA56BB3}" dt="2021-10-25T18:46:56.217" v="367" actId="313"/>
          <ac:spMkLst>
            <pc:docMk/>
            <pc:sldMk cId="317922921" sldId="256"/>
            <ac:spMk id="53" creationId="{9492BF71-12C3-4800-B62A-782E25933EC0}"/>
          </ac:spMkLst>
        </pc:spChg>
        <pc:spChg chg="add del mod">
          <ac:chgData name="hansyjosue94@gmail.com" userId="8c91759f06d43621" providerId="LiveId" clId="{5BBFFA6B-B8FF-4E57-833C-EA8B5BA56BB3}" dt="2021-10-25T18:56:15.693" v="406"/>
          <ac:spMkLst>
            <pc:docMk/>
            <pc:sldMk cId="317922921" sldId="256"/>
            <ac:spMk id="56" creationId="{41A1C4D6-69B8-4423-95D8-08E718BBEB3D}"/>
          </ac:spMkLst>
        </pc:spChg>
        <pc:picChg chg="add mod">
          <ac:chgData name="hansyjosue94@gmail.com" userId="8c91759f06d43621" providerId="LiveId" clId="{5BBFFA6B-B8FF-4E57-833C-EA8B5BA56BB3}" dt="2021-10-25T18:46:43.146" v="365" actId="1076"/>
          <ac:picMkLst>
            <pc:docMk/>
            <pc:sldMk cId="317922921" sldId="256"/>
            <ac:picMk id="40" creationId="{0C2B3BC3-3E2D-4415-A44C-AD0896B8D291}"/>
          </ac:picMkLst>
        </pc:picChg>
        <pc:picChg chg="add mod">
          <ac:chgData name="hansyjosue94@gmail.com" userId="8c91759f06d43621" providerId="LiveId" clId="{5BBFFA6B-B8FF-4E57-833C-EA8B5BA56BB3}" dt="2021-11-03T04:24:21.321" v="921" actId="14100"/>
          <ac:picMkLst>
            <pc:docMk/>
            <pc:sldMk cId="317922921" sldId="256"/>
            <ac:picMk id="41" creationId="{0A78A02F-38D1-4837-A9AE-686595FCAA51}"/>
          </ac:picMkLst>
        </pc:picChg>
        <pc:picChg chg="add del mod">
          <ac:chgData name="hansyjosue94@gmail.com" userId="8c91759f06d43621" providerId="LiveId" clId="{5BBFFA6B-B8FF-4E57-833C-EA8B5BA56BB3}" dt="2021-10-25T18:45:39.798" v="337" actId="478"/>
          <ac:picMkLst>
            <pc:docMk/>
            <pc:sldMk cId="317922921" sldId="256"/>
            <ac:picMk id="42" creationId="{4EB2FB31-6500-4992-A10A-EEB125702ACF}"/>
          </ac:picMkLst>
        </pc:picChg>
        <pc:picChg chg="add del mod">
          <ac:chgData name="hansyjosue94@gmail.com" userId="8c91759f06d43621" providerId="LiveId" clId="{5BBFFA6B-B8FF-4E57-833C-EA8B5BA56BB3}" dt="2021-10-25T18:45:53.386" v="350" actId="478"/>
          <ac:picMkLst>
            <pc:docMk/>
            <pc:sldMk cId="317922921" sldId="256"/>
            <ac:picMk id="44" creationId="{2DBD6795-1050-4F1C-AFB8-5FA6899095A3}"/>
          </ac:picMkLst>
        </pc:picChg>
        <pc:picChg chg="add del mod">
          <ac:chgData name="hansyjosue94@gmail.com" userId="8c91759f06d43621" providerId="LiveId" clId="{5BBFFA6B-B8FF-4E57-833C-EA8B5BA56BB3}" dt="2021-10-25T18:46:01.980" v="354" actId="478"/>
          <ac:picMkLst>
            <pc:docMk/>
            <pc:sldMk cId="317922921" sldId="256"/>
            <ac:picMk id="46" creationId="{D4BEEC9C-B50B-4B61-9324-343745754F9D}"/>
          </ac:picMkLst>
        </pc:picChg>
        <pc:picChg chg="add del mod">
          <ac:chgData name="hansyjosue94@gmail.com" userId="8c91759f06d43621" providerId="LiveId" clId="{5BBFFA6B-B8FF-4E57-833C-EA8B5BA56BB3}" dt="2021-10-25T18:45:50.385" v="348" actId="478"/>
          <ac:picMkLst>
            <pc:docMk/>
            <pc:sldMk cId="317922921" sldId="256"/>
            <ac:picMk id="54" creationId="{1C1EF6AC-EC83-4007-890C-CE8AE78A4ECD}"/>
          </ac:picMkLst>
        </pc:picChg>
        <pc:picChg chg="del">
          <ac:chgData name="hansyjosue94@gmail.com" userId="8c91759f06d43621" providerId="LiveId" clId="{5BBFFA6B-B8FF-4E57-833C-EA8B5BA56BB3}" dt="2021-10-25T18:46:16.332" v="360" actId="478"/>
          <ac:picMkLst>
            <pc:docMk/>
            <pc:sldMk cId="317922921" sldId="256"/>
            <ac:picMk id="1026" creationId="{7263947B-472E-4D3C-B1A8-4CDC0C6FC057}"/>
          </ac:picMkLst>
        </pc:picChg>
        <pc:picChg chg="del">
          <ac:chgData name="hansyjosue94@gmail.com" userId="8c91759f06d43621" providerId="LiveId" clId="{5BBFFA6B-B8FF-4E57-833C-EA8B5BA56BB3}" dt="2021-10-25T18:46:14.480" v="359" actId="478"/>
          <ac:picMkLst>
            <pc:docMk/>
            <pc:sldMk cId="317922921" sldId="256"/>
            <ac:picMk id="1028" creationId="{BCEA7667-7197-4788-A80B-AA279C12B6B4}"/>
          </ac:picMkLst>
        </pc:picChg>
        <pc:cxnChg chg="mod ord">
          <ac:chgData name="hansyjosue94@gmail.com" userId="8c91759f06d43621" providerId="LiveId" clId="{5BBFFA6B-B8FF-4E57-833C-EA8B5BA56BB3}" dt="2021-10-25T18:46:43.146" v="365" actId="1076"/>
          <ac:cxnSpMkLst>
            <pc:docMk/>
            <pc:sldMk cId="317922921" sldId="256"/>
            <ac:cxnSpMk id="28" creationId="{DABF282A-155F-4664-87F4-FD1A2CB1C003}"/>
          </ac:cxnSpMkLst>
        </pc:cxnChg>
        <pc:cxnChg chg="mod ord">
          <ac:chgData name="hansyjosue94@gmail.com" userId="8c91759f06d43621" providerId="LiveId" clId="{5BBFFA6B-B8FF-4E57-833C-EA8B5BA56BB3}" dt="2021-10-25T18:46:43.146" v="365" actId="1076"/>
          <ac:cxnSpMkLst>
            <pc:docMk/>
            <pc:sldMk cId="317922921" sldId="256"/>
            <ac:cxnSpMk id="29" creationId="{5B192C09-8E04-451B-B976-7DE3C6C6026F}"/>
          </ac:cxnSpMkLst>
        </pc:cxnChg>
        <pc:cxnChg chg="add mod">
          <ac:chgData name="hansyjosue94@gmail.com" userId="8c91759f06d43621" providerId="LiveId" clId="{5BBFFA6B-B8FF-4E57-833C-EA8B5BA56BB3}" dt="2021-10-25T18:46:43.146" v="365" actId="1076"/>
          <ac:cxnSpMkLst>
            <pc:docMk/>
            <pc:sldMk cId="317922921" sldId="256"/>
            <ac:cxnSpMk id="51" creationId="{4071D5FE-E888-4A81-846C-505CAC4E3E60}"/>
          </ac:cxnSpMkLst>
        </pc:cxnChg>
        <pc:cxnChg chg="add mod">
          <ac:chgData name="hansyjosue94@gmail.com" userId="8c91759f06d43621" providerId="LiveId" clId="{5BBFFA6B-B8FF-4E57-833C-EA8B5BA56BB3}" dt="2021-10-25T18:47:28.107" v="373" actId="1076"/>
          <ac:cxnSpMkLst>
            <pc:docMk/>
            <pc:sldMk cId="317922921" sldId="256"/>
            <ac:cxnSpMk id="55" creationId="{17B5FECF-F145-4F3D-9D4D-D11EDAB76033}"/>
          </ac:cxnSpMkLst>
        </pc:cxnChg>
      </pc:sldChg>
      <pc:sldChg chg="addSp delSp modSp new mod">
        <pc:chgData name="hansyjosue94@gmail.com" userId="8c91759f06d43621" providerId="LiveId" clId="{5BBFFA6B-B8FF-4E57-833C-EA8B5BA56BB3}" dt="2021-10-25T19:03:50.427" v="448" actId="1076"/>
        <pc:sldMkLst>
          <pc:docMk/>
          <pc:sldMk cId="3481079594" sldId="257"/>
        </pc:sldMkLst>
        <pc:spChg chg="del">
          <ac:chgData name="hansyjosue94@gmail.com" userId="8c91759f06d43621" providerId="LiveId" clId="{5BBFFA6B-B8FF-4E57-833C-EA8B5BA56BB3}" dt="2021-10-25T18:18:29.038" v="46" actId="478"/>
          <ac:spMkLst>
            <pc:docMk/>
            <pc:sldMk cId="3481079594" sldId="257"/>
            <ac:spMk id="2" creationId="{B70750DE-0884-4527-AC4C-39CE12763612}"/>
          </ac:spMkLst>
        </pc:spChg>
        <pc:spChg chg="del">
          <ac:chgData name="hansyjosue94@gmail.com" userId="8c91759f06d43621" providerId="LiveId" clId="{5BBFFA6B-B8FF-4E57-833C-EA8B5BA56BB3}" dt="2021-10-25T18:18:30.794" v="47" actId="478"/>
          <ac:spMkLst>
            <pc:docMk/>
            <pc:sldMk cId="3481079594" sldId="257"/>
            <ac:spMk id="3" creationId="{DD26D1F5-7EF1-486D-9A8E-6FB1F5D6F163}"/>
          </ac:spMkLst>
        </pc:spChg>
        <pc:spChg chg="add del mod">
          <ac:chgData name="hansyjosue94@gmail.com" userId="8c91759f06d43621" providerId="LiveId" clId="{5BBFFA6B-B8FF-4E57-833C-EA8B5BA56BB3}" dt="2021-10-25T18:18:26.365" v="45"/>
          <ac:spMkLst>
            <pc:docMk/>
            <pc:sldMk cId="3481079594" sldId="257"/>
            <ac:spMk id="4" creationId="{760C387C-F96A-4898-8C3E-5F794810E163}"/>
          </ac:spMkLst>
        </pc:spChg>
        <pc:spChg chg="add del mod">
          <ac:chgData name="hansyjosue94@gmail.com" userId="8c91759f06d43621" providerId="LiveId" clId="{5BBFFA6B-B8FF-4E57-833C-EA8B5BA56BB3}" dt="2021-10-25T18:41:11.995" v="272" actId="478"/>
          <ac:spMkLst>
            <pc:docMk/>
            <pc:sldMk cId="3481079594" sldId="257"/>
            <ac:spMk id="5" creationId="{E905FB5E-D663-4540-803A-AB7B997B07E7}"/>
          </ac:spMkLst>
        </pc:spChg>
        <pc:spChg chg="add del mod">
          <ac:chgData name="hansyjosue94@gmail.com" userId="8c91759f06d43621" providerId="LiveId" clId="{5BBFFA6B-B8FF-4E57-833C-EA8B5BA56BB3}" dt="2021-10-25T18:19:04.185" v="52" actId="478"/>
          <ac:spMkLst>
            <pc:docMk/>
            <pc:sldMk cId="3481079594" sldId="257"/>
            <ac:spMk id="6" creationId="{FF67035F-2223-4260-A88C-2FF658D527FA}"/>
          </ac:spMkLst>
        </pc:spChg>
        <pc:spChg chg="add del mod">
          <ac:chgData name="hansyjosue94@gmail.com" userId="8c91759f06d43621" providerId="LiveId" clId="{5BBFFA6B-B8FF-4E57-833C-EA8B5BA56BB3}" dt="2021-10-25T18:19:04.185" v="52" actId="478"/>
          <ac:spMkLst>
            <pc:docMk/>
            <pc:sldMk cId="3481079594" sldId="257"/>
            <ac:spMk id="7" creationId="{440CBA19-A383-48FE-ACA1-0DD1945F3678}"/>
          </ac:spMkLst>
        </pc:spChg>
        <pc:spChg chg="add del mod">
          <ac:chgData name="hansyjosue94@gmail.com" userId="8c91759f06d43621" providerId="LiveId" clId="{5BBFFA6B-B8FF-4E57-833C-EA8B5BA56BB3}" dt="2021-10-25T18:19:04.185" v="52" actId="478"/>
          <ac:spMkLst>
            <pc:docMk/>
            <pc:sldMk cId="3481079594" sldId="257"/>
            <ac:spMk id="8" creationId="{2E581BCC-19A4-43A9-A9FF-85B3DB112CA1}"/>
          </ac:spMkLst>
        </pc:spChg>
        <pc:spChg chg="add del mod">
          <ac:chgData name="hansyjosue94@gmail.com" userId="8c91759f06d43621" providerId="LiveId" clId="{5BBFFA6B-B8FF-4E57-833C-EA8B5BA56BB3}" dt="2021-10-25T18:19:04.185" v="52" actId="478"/>
          <ac:spMkLst>
            <pc:docMk/>
            <pc:sldMk cId="3481079594" sldId="257"/>
            <ac:spMk id="9" creationId="{D98B78CA-DD08-4719-9F1D-8815A760D9EC}"/>
          </ac:spMkLst>
        </pc:spChg>
        <pc:spChg chg="add del mod">
          <ac:chgData name="hansyjosue94@gmail.com" userId="8c91759f06d43621" providerId="LiveId" clId="{5BBFFA6B-B8FF-4E57-833C-EA8B5BA56BB3}" dt="2021-10-25T18:19:04.185" v="52" actId="478"/>
          <ac:spMkLst>
            <pc:docMk/>
            <pc:sldMk cId="3481079594" sldId="257"/>
            <ac:spMk id="10" creationId="{EE4A71E0-3988-4707-A536-C83D2438A898}"/>
          </ac:spMkLst>
        </pc:spChg>
        <pc:spChg chg="add del mod">
          <ac:chgData name="hansyjosue94@gmail.com" userId="8c91759f06d43621" providerId="LiveId" clId="{5BBFFA6B-B8FF-4E57-833C-EA8B5BA56BB3}" dt="2021-10-25T18:19:04.185" v="52" actId="478"/>
          <ac:spMkLst>
            <pc:docMk/>
            <pc:sldMk cId="3481079594" sldId="257"/>
            <ac:spMk id="13" creationId="{2E1C031C-F62A-4648-B02E-B2F1C85AE22A}"/>
          </ac:spMkLst>
        </pc:spChg>
        <pc:spChg chg="add del mod">
          <ac:chgData name="hansyjosue94@gmail.com" userId="8c91759f06d43621" providerId="LiveId" clId="{5BBFFA6B-B8FF-4E57-833C-EA8B5BA56BB3}" dt="2021-10-25T18:19:04.185" v="52" actId="478"/>
          <ac:spMkLst>
            <pc:docMk/>
            <pc:sldMk cId="3481079594" sldId="257"/>
            <ac:spMk id="14" creationId="{D3F05CFC-CACA-4A33-8593-9376BDE20DDC}"/>
          </ac:spMkLst>
        </pc:spChg>
        <pc:spChg chg="add del mod">
          <ac:chgData name="hansyjosue94@gmail.com" userId="8c91759f06d43621" providerId="LiveId" clId="{5BBFFA6B-B8FF-4E57-833C-EA8B5BA56BB3}" dt="2021-10-25T18:19:54.204" v="61" actId="478"/>
          <ac:spMkLst>
            <pc:docMk/>
            <pc:sldMk cId="3481079594" sldId="257"/>
            <ac:spMk id="15" creationId="{EE7B6968-2D1F-4C74-8D4B-1EEFE31C4D9D}"/>
          </ac:spMkLst>
        </pc:spChg>
        <pc:spChg chg="add del mod">
          <ac:chgData name="hansyjosue94@gmail.com" userId="8c91759f06d43621" providerId="LiveId" clId="{5BBFFA6B-B8FF-4E57-833C-EA8B5BA56BB3}" dt="2021-10-25T18:42:51.209" v="290" actId="478"/>
          <ac:spMkLst>
            <pc:docMk/>
            <pc:sldMk cId="3481079594" sldId="257"/>
            <ac:spMk id="16" creationId="{49FD0043-ABC9-4FE0-9266-77186E39D49B}"/>
          </ac:spMkLst>
        </pc:spChg>
        <pc:spChg chg="add del mod">
          <ac:chgData name="hansyjosue94@gmail.com" userId="8c91759f06d43621" providerId="LiveId" clId="{5BBFFA6B-B8FF-4E57-833C-EA8B5BA56BB3}" dt="2021-10-25T18:19:55.635" v="62" actId="478"/>
          <ac:spMkLst>
            <pc:docMk/>
            <pc:sldMk cId="3481079594" sldId="257"/>
            <ac:spMk id="19" creationId="{A5448067-9431-477C-90B8-0A99F217D0DF}"/>
          </ac:spMkLst>
        </pc:spChg>
        <pc:spChg chg="add del mod">
          <ac:chgData name="hansyjosue94@gmail.com" userId="8c91759f06d43621" providerId="LiveId" clId="{5BBFFA6B-B8FF-4E57-833C-EA8B5BA56BB3}" dt="2021-10-25T18:20:28.193" v="76" actId="478"/>
          <ac:spMkLst>
            <pc:docMk/>
            <pc:sldMk cId="3481079594" sldId="257"/>
            <ac:spMk id="20" creationId="{16B10E28-ED89-47A6-864A-56CB99ECF7CB}"/>
          </ac:spMkLst>
        </pc:spChg>
        <pc:spChg chg="add del mod">
          <ac:chgData name="hansyjosue94@gmail.com" userId="8c91759f06d43621" providerId="LiveId" clId="{5BBFFA6B-B8FF-4E57-833C-EA8B5BA56BB3}" dt="2021-10-25T18:19:21.050" v="58" actId="478"/>
          <ac:spMkLst>
            <pc:docMk/>
            <pc:sldMk cId="3481079594" sldId="257"/>
            <ac:spMk id="21" creationId="{3006B0CF-862A-4283-B5A4-2675CA933024}"/>
          </ac:spMkLst>
        </pc:spChg>
        <pc:spChg chg="add del mod">
          <ac:chgData name="hansyjosue94@gmail.com" userId="8c91759f06d43621" providerId="LiveId" clId="{5BBFFA6B-B8FF-4E57-833C-EA8B5BA56BB3}" dt="2021-10-25T18:31:07.287" v="132" actId="478"/>
          <ac:spMkLst>
            <pc:docMk/>
            <pc:sldMk cId="3481079594" sldId="257"/>
            <ac:spMk id="22" creationId="{D7EE282F-1BDA-498B-A9AC-1FA70A38C323}"/>
          </ac:spMkLst>
        </pc:spChg>
        <pc:spChg chg="add del mod">
          <ac:chgData name="hansyjosue94@gmail.com" userId="8c91759f06d43621" providerId="LiveId" clId="{5BBFFA6B-B8FF-4E57-833C-EA8B5BA56BB3}" dt="2021-10-25T18:28:25.001" v="107" actId="478"/>
          <ac:spMkLst>
            <pc:docMk/>
            <pc:sldMk cId="3481079594" sldId="257"/>
            <ac:spMk id="23" creationId="{825CAB5C-408D-4511-B259-B924F43E6F66}"/>
          </ac:spMkLst>
        </pc:spChg>
        <pc:spChg chg="add del mod">
          <ac:chgData name="hansyjosue94@gmail.com" userId="8c91759f06d43621" providerId="LiveId" clId="{5BBFFA6B-B8FF-4E57-833C-EA8B5BA56BB3}" dt="2021-10-25T18:32:58.852" v="152" actId="478"/>
          <ac:spMkLst>
            <pc:docMk/>
            <pc:sldMk cId="3481079594" sldId="257"/>
            <ac:spMk id="24" creationId="{9927995E-A5B7-4C13-8535-DEC3B75ACC88}"/>
          </ac:spMkLst>
        </pc:spChg>
        <pc:spChg chg="add del mod">
          <ac:chgData name="hansyjosue94@gmail.com" userId="8c91759f06d43621" providerId="LiveId" clId="{5BBFFA6B-B8FF-4E57-833C-EA8B5BA56BB3}" dt="2021-10-25T18:32:33.797" v="144" actId="478"/>
          <ac:spMkLst>
            <pc:docMk/>
            <pc:sldMk cId="3481079594" sldId="257"/>
            <ac:spMk id="25" creationId="{46431308-2399-4666-93D1-2397A1BD2AD2}"/>
          </ac:spMkLst>
        </pc:spChg>
        <pc:spChg chg="add del mod">
          <ac:chgData name="hansyjosue94@gmail.com" userId="8c91759f06d43621" providerId="LiveId" clId="{5BBFFA6B-B8FF-4E57-833C-EA8B5BA56BB3}" dt="2021-10-25T18:29:12.535" v="113" actId="478"/>
          <ac:spMkLst>
            <pc:docMk/>
            <pc:sldMk cId="3481079594" sldId="257"/>
            <ac:spMk id="26" creationId="{AE3ADCB9-73EF-4AFB-BA85-888B3021F37D}"/>
          </ac:spMkLst>
        </pc:spChg>
        <pc:spChg chg="add mod">
          <ac:chgData name="hansyjosue94@gmail.com" userId="8c91759f06d43621" providerId="LiveId" clId="{5BBFFA6B-B8FF-4E57-833C-EA8B5BA56BB3}" dt="2021-10-25T18:30:16.915" v="123" actId="14100"/>
          <ac:spMkLst>
            <pc:docMk/>
            <pc:sldMk cId="3481079594" sldId="257"/>
            <ac:spMk id="27" creationId="{16718BD6-BEA2-496C-AF54-D7116F104F99}"/>
          </ac:spMkLst>
        </pc:spChg>
        <pc:spChg chg="add mod">
          <ac:chgData name="hansyjosue94@gmail.com" userId="8c91759f06d43621" providerId="LiveId" clId="{5BBFFA6B-B8FF-4E57-833C-EA8B5BA56BB3}" dt="2021-10-25T18:34:16.610" v="189" actId="207"/>
          <ac:spMkLst>
            <pc:docMk/>
            <pc:sldMk cId="3481079594" sldId="257"/>
            <ac:spMk id="28" creationId="{A11734EA-3544-48E6-A9C5-B366CC24A951}"/>
          </ac:spMkLst>
        </pc:spChg>
        <pc:spChg chg="add mod">
          <ac:chgData name="hansyjosue94@gmail.com" userId="8c91759f06d43621" providerId="LiveId" clId="{5BBFFA6B-B8FF-4E57-833C-EA8B5BA56BB3}" dt="2021-10-25T18:34:46.875" v="208" actId="122"/>
          <ac:spMkLst>
            <pc:docMk/>
            <pc:sldMk cId="3481079594" sldId="257"/>
            <ac:spMk id="29" creationId="{50BC28EE-18C1-4449-901A-3150FA4DD34F}"/>
          </ac:spMkLst>
        </pc:spChg>
        <pc:spChg chg="add del mod">
          <ac:chgData name="hansyjosue94@gmail.com" userId="8c91759f06d43621" providerId="LiveId" clId="{5BBFFA6B-B8FF-4E57-833C-EA8B5BA56BB3}" dt="2021-10-25T18:31:26.906" v="139"/>
          <ac:spMkLst>
            <pc:docMk/>
            <pc:sldMk cId="3481079594" sldId="257"/>
            <ac:spMk id="30" creationId="{21C8D808-7654-4B55-8EB9-8EAC2DC1F151}"/>
          </ac:spMkLst>
        </pc:spChg>
        <pc:spChg chg="add mod">
          <ac:chgData name="hansyjosue94@gmail.com" userId="8c91759f06d43621" providerId="LiveId" clId="{5BBFFA6B-B8FF-4E57-833C-EA8B5BA56BB3}" dt="2021-10-25T18:31:33.805" v="141" actId="1076"/>
          <ac:spMkLst>
            <pc:docMk/>
            <pc:sldMk cId="3481079594" sldId="257"/>
            <ac:spMk id="31" creationId="{8970CCF8-54EB-409F-9DC4-54347132E61E}"/>
          </ac:spMkLst>
        </pc:spChg>
        <pc:spChg chg="add mod">
          <ac:chgData name="hansyjosue94@gmail.com" userId="8c91759f06d43621" providerId="LiveId" clId="{5BBFFA6B-B8FF-4E57-833C-EA8B5BA56BB3}" dt="2021-10-25T18:39:15.935" v="234" actId="1076"/>
          <ac:spMkLst>
            <pc:docMk/>
            <pc:sldMk cId="3481079594" sldId="257"/>
            <ac:spMk id="32" creationId="{1E2D9928-4753-44DA-A04F-5111EC52662E}"/>
          </ac:spMkLst>
        </pc:spChg>
        <pc:spChg chg="add del">
          <ac:chgData name="hansyjosue94@gmail.com" userId="8c91759f06d43621" providerId="LiveId" clId="{5BBFFA6B-B8FF-4E57-833C-EA8B5BA56BB3}" dt="2021-10-25T18:40:34.465" v="267" actId="478"/>
          <ac:spMkLst>
            <pc:docMk/>
            <pc:sldMk cId="3481079594" sldId="257"/>
            <ac:spMk id="33" creationId="{7547B669-F27B-4865-A278-0FF779DA0F45}"/>
          </ac:spMkLst>
        </pc:spChg>
        <pc:spChg chg="add mod">
          <ac:chgData name="hansyjosue94@gmail.com" userId="8c91759f06d43621" providerId="LiveId" clId="{5BBFFA6B-B8FF-4E57-833C-EA8B5BA56BB3}" dt="2021-10-25T18:39:15.935" v="234" actId="1076"/>
          <ac:spMkLst>
            <pc:docMk/>
            <pc:sldMk cId="3481079594" sldId="257"/>
            <ac:spMk id="34" creationId="{B7E77572-23C9-44C3-9480-FB33EF33BFE2}"/>
          </ac:spMkLst>
        </pc:spChg>
        <pc:spChg chg="add mod ord">
          <ac:chgData name="hansyjosue94@gmail.com" userId="8c91759f06d43621" providerId="LiveId" clId="{5BBFFA6B-B8FF-4E57-833C-EA8B5BA56BB3}" dt="2021-10-25T18:45:04.228" v="330" actId="207"/>
          <ac:spMkLst>
            <pc:docMk/>
            <pc:sldMk cId="3481079594" sldId="257"/>
            <ac:spMk id="35" creationId="{114DC6C6-6B3C-4CE2-97BD-252A5833C660}"/>
          </ac:spMkLst>
        </pc:spChg>
        <pc:spChg chg="add del mod">
          <ac:chgData name="hansyjosue94@gmail.com" userId="8c91759f06d43621" providerId="LiveId" clId="{5BBFFA6B-B8FF-4E57-833C-EA8B5BA56BB3}" dt="2021-10-25T18:42:09.523" v="282" actId="11529"/>
          <ac:spMkLst>
            <pc:docMk/>
            <pc:sldMk cId="3481079594" sldId="257"/>
            <ac:spMk id="36" creationId="{9F8ED864-AC16-4D78-A058-07BC7CFEF44D}"/>
          </ac:spMkLst>
        </pc:spChg>
        <pc:spChg chg="add del mod">
          <ac:chgData name="hansyjosue94@gmail.com" userId="8c91759f06d43621" providerId="LiveId" clId="{5BBFFA6B-B8FF-4E57-833C-EA8B5BA56BB3}" dt="2021-10-25T18:39:41.422" v="265" actId="478"/>
          <ac:spMkLst>
            <pc:docMk/>
            <pc:sldMk cId="3481079594" sldId="257"/>
            <ac:spMk id="38" creationId="{A8A94ADA-78FF-47E5-BCB7-19213373A4BC}"/>
          </ac:spMkLst>
        </pc:spChg>
        <pc:spChg chg="add mod">
          <ac:chgData name="hansyjosue94@gmail.com" userId="8c91759f06d43621" providerId="LiveId" clId="{5BBFFA6B-B8FF-4E57-833C-EA8B5BA56BB3}" dt="2021-10-25T18:47:00.728" v="368" actId="313"/>
          <ac:spMkLst>
            <pc:docMk/>
            <pc:sldMk cId="3481079594" sldId="257"/>
            <ac:spMk id="40" creationId="{39742EFA-F677-46F1-B36D-5FF7ACF6E42A}"/>
          </ac:spMkLst>
        </pc:spChg>
        <pc:spChg chg="add del mod">
          <ac:chgData name="hansyjosue94@gmail.com" userId="8c91759f06d43621" providerId="LiveId" clId="{5BBFFA6B-B8FF-4E57-833C-EA8B5BA56BB3}" dt="2021-10-25T18:43:23.426" v="296" actId="478"/>
          <ac:spMkLst>
            <pc:docMk/>
            <pc:sldMk cId="3481079594" sldId="257"/>
            <ac:spMk id="44" creationId="{0EF76F75-1F6D-44C5-BE8C-76A579D0A599}"/>
          </ac:spMkLst>
        </pc:spChg>
        <pc:spChg chg="add mod">
          <ac:chgData name="hansyjosue94@gmail.com" userId="8c91759f06d43621" providerId="LiveId" clId="{5BBFFA6B-B8FF-4E57-833C-EA8B5BA56BB3}" dt="2021-10-25T18:47:03.129" v="369" actId="313"/>
          <ac:spMkLst>
            <pc:docMk/>
            <pc:sldMk cId="3481079594" sldId="257"/>
            <ac:spMk id="46" creationId="{990519A0-AF12-4287-9452-285A8F740315}"/>
          </ac:spMkLst>
        </pc:spChg>
        <pc:spChg chg="add mod">
          <ac:chgData name="hansyjosue94@gmail.com" userId="8c91759f06d43621" providerId="LiveId" clId="{5BBFFA6B-B8FF-4E57-833C-EA8B5BA56BB3}" dt="2021-10-25T19:03:50.427" v="448" actId="1076"/>
          <ac:spMkLst>
            <pc:docMk/>
            <pc:sldMk cId="3481079594" sldId="257"/>
            <ac:spMk id="48" creationId="{C9C0130B-EF17-472E-979C-B40C10FF1E76}"/>
          </ac:spMkLst>
        </pc:spChg>
        <pc:picChg chg="add mod">
          <ac:chgData name="hansyjosue94@gmail.com" userId="8c91759f06d43621" providerId="LiveId" clId="{5BBFFA6B-B8FF-4E57-833C-EA8B5BA56BB3}" dt="2021-10-25T18:43:14.341" v="294" actId="1076"/>
          <ac:picMkLst>
            <pc:docMk/>
            <pc:sldMk cId="3481079594" sldId="257"/>
            <ac:picMk id="17" creationId="{3583E078-CCF1-48C5-9D41-CAD88D877E7A}"/>
          </ac:picMkLst>
        </pc:picChg>
        <pc:picChg chg="add mod">
          <ac:chgData name="hansyjosue94@gmail.com" userId="8c91759f06d43621" providerId="LiveId" clId="{5BBFFA6B-B8FF-4E57-833C-EA8B5BA56BB3}" dt="2021-10-25T18:43:11.162" v="293" actId="1076"/>
          <ac:picMkLst>
            <pc:docMk/>
            <pc:sldMk cId="3481079594" sldId="257"/>
            <ac:picMk id="18" creationId="{2E198583-7AE0-4F80-886A-925C1B83899B}"/>
          </ac:picMkLst>
        </pc:picChg>
        <pc:picChg chg="add mod">
          <ac:chgData name="hansyjosue94@gmail.com" userId="8c91759f06d43621" providerId="LiveId" clId="{5BBFFA6B-B8FF-4E57-833C-EA8B5BA56BB3}" dt="2021-10-25T18:31:26.463" v="138" actId="1076"/>
          <ac:picMkLst>
            <pc:docMk/>
            <pc:sldMk cId="3481079594" sldId="257"/>
            <ac:picMk id="2050" creationId="{A794797B-F4AF-4DB7-AE1F-C687BAC6945F}"/>
          </ac:picMkLst>
        </pc:picChg>
        <pc:picChg chg="add mod">
          <ac:chgData name="hansyjosue94@gmail.com" userId="8c91759f06d43621" providerId="LiveId" clId="{5BBFFA6B-B8FF-4E57-833C-EA8B5BA56BB3}" dt="2021-10-25T18:33:06.119" v="155" actId="1076"/>
          <ac:picMkLst>
            <pc:docMk/>
            <pc:sldMk cId="3481079594" sldId="257"/>
            <ac:picMk id="2052" creationId="{0A4564C5-F67F-4F94-9078-8BF02EA53D6B}"/>
          </ac:picMkLst>
        </pc:picChg>
        <pc:picChg chg="add del">
          <ac:chgData name="hansyjosue94@gmail.com" userId="8c91759f06d43621" providerId="LiveId" clId="{5BBFFA6B-B8FF-4E57-833C-EA8B5BA56BB3}" dt="2021-10-25T18:32:13.040" v="143" actId="478"/>
          <ac:picMkLst>
            <pc:docMk/>
            <pc:sldMk cId="3481079594" sldId="257"/>
            <ac:picMk id="2054" creationId="{903D0CDA-DA32-41A3-91D7-2B6898EA5371}"/>
          </ac:picMkLst>
        </pc:picChg>
        <pc:picChg chg="add mod">
          <ac:chgData name="hansyjosue94@gmail.com" userId="8c91759f06d43621" providerId="LiveId" clId="{5BBFFA6B-B8FF-4E57-833C-EA8B5BA56BB3}" dt="2021-10-25T18:39:15.935" v="234" actId="1076"/>
          <ac:picMkLst>
            <pc:docMk/>
            <pc:sldMk cId="3481079594" sldId="257"/>
            <ac:picMk id="2056" creationId="{CF1408C0-F633-4744-A481-F533ABE24A6D}"/>
          </ac:picMkLst>
        </pc:picChg>
        <pc:cxnChg chg="add del mod">
          <ac:chgData name="hansyjosue94@gmail.com" userId="8c91759f06d43621" providerId="LiveId" clId="{5BBFFA6B-B8FF-4E57-833C-EA8B5BA56BB3}" dt="2021-10-25T18:19:04.185" v="52" actId="478"/>
          <ac:cxnSpMkLst>
            <pc:docMk/>
            <pc:sldMk cId="3481079594" sldId="257"/>
            <ac:cxnSpMk id="11" creationId="{4B3E94AE-10D4-49CE-A699-CBB4666E51F4}"/>
          </ac:cxnSpMkLst>
        </pc:cxnChg>
        <pc:cxnChg chg="add del mod">
          <ac:chgData name="hansyjosue94@gmail.com" userId="8c91759f06d43621" providerId="LiveId" clId="{5BBFFA6B-B8FF-4E57-833C-EA8B5BA56BB3}" dt="2021-10-25T18:19:04.185" v="52" actId="478"/>
          <ac:cxnSpMkLst>
            <pc:docMk/>
            <pc:sldMk cId="3481079594" sldId="257"/>
            <ac:cxnSpMk id="12" creationId="{8ED4B2BB-2838-41F7-B2B9-028AC747B07E}"/>
          </ac:cxnSpMkLst>
        </pc:cxnChg>
        <pc:cxnChg chg="add mod">
          <ac:chgData name="hansyjosue94@gmail.com" userId="8c91759f06d43621" providerId="LiveId" clId="{5BBFFA6B-B8FF-4E57-833C-EA8B5BA56BB3}" dt="2021-10-25T18:43:05.828" v="292" actId="208"/>
          <ac:cxnSpMkLst>
            <pc:docMk/>
            <pc:sldMk cId="3481079594" sldId="257"/>
            <ac:cxnSpMk id="39" creationId="{F8D347DD-BB99-46CF-84D7-09D05B3E0A2B}"/>
          </ac:cxnSpMkLst>
        </pc:cxnChg>
        <pc:cxnChg chg="add mod">
          <ac:chgData name="hansyjosue94@gmail.com" userId="8c91759f06d43621" providerId="LiveId" clId="{5BBFFA6B-B8FF-4E57-833C-EA8B5BA56BB3}" dt="2021-10-25T18:47:15.087" v="371" actId="1076"/>
          <ac:cxnSpMkLst>
            <pc:docMk/>
            <pc:sldMk cId="3481079594" sldId="257"/>
            <ac:cxnSpMk id="47" creationId="{EB8B36F8-9881-4A2A-8FBB-64477E2AFBA6}"/>
          </ac:cxnSpMkLst>
        </pc:cxnChg>
      </pc:sldChg>
      <pc:sldChg chg="new del">
        <pc:chgData name="hansyjosue94@gmail.com" userId="8c91759f06d43621" providerId="LiveId" clId="{5BBFFA6B-B8FF-4E57-833C-EA8B5BA56BB3}" dt="2021-10-25T18:57:17.305" v="445" actId="680"/>
        <pc:sldMkLst>
          <pc:docMk/>
          <pc:sldMk cId="2272457088" sldId="258"/>
        </pc:sldMkLst>
      </pc:sldChg>
      <pc:sldChg chg="addSp delSp modSp new mod">
        <pc:chgData name="hansyjosue94@gmail.com" userId="8c91759f06d43621" providerId="LiveId" clId="{5BBFFA6B-B8FF-4E57-833C-EA8B5BA56BB3}" dt="2021-10-25T21:17:35.370" v="655" actId="1076"/>
        <pc:sldMkLst>
          <pc:docMk/>
          <pc:sldMk cId="2411231633" sldId="258"/>
        </pc:sldMkLst>
        <pc:spChg chg="add del mod">
          <ac:chgData name="hansyjosue94@gmail.com" userId="8c91759f06d43621" providerId="LiveId" clId="{5BBFFA6B-B8FF-4E57-833C-EA8B5BA56BB3}" dt="2021-10-25T19:06:28.476" v="450"/>
          <ac:spMkLst>
            <pc:docMk/>
            <pc:sldMk cId="2411231633" sldId="258"/>
            <ac:spMk id="5" creationId="{5FD773FF-20DF-4285-A606-E05D7EEB1CA3}"/>
          </ac:spMkLst>
        </pc:spChg>
        <pc:spChg chg="add del mod">
          <ac:chgData name="hansyjosue94@gmail.com" userId="8c91759f06d43621" providerId="LiveId" clId="{5BBFFA6B-B8FF-4E57-833C-EA8B5BA56BB3}" dt="2021-10-25T19:06:28.476" v="450"/>
          <ac:spMkLst>
            <pc:docMk/>
            <pc:sldMk cId="2411231633" sldId="258"/>
            <ac:spMk id="7" creationId="{B9B1A9A4-3FD7-4A00-BF6B-1CF1C8D836A1}"/>
          </ac:spMkLst>
        </pc:spChg>
        <pc:spChg chg="add del mod">
          <ac:chgData name="hansyjosue94@gmail.com" userId="8c91759f06d43621" providerId="LiveId" clId="{5BBFFA6B-B8FF-4E57-833C-EA8B5BA56BB3}" dt="2021-10-25T19:06:28.476" v="450"/>
          <ac:spMkLst>
            <pc:docMk/>
            <pc:sldMk cId="2411231633" sldId="258"/>
            <ac:spMk id="9" creationId="{AE15DF9F-62CB-4E43-913A-112CD9A691DB}"/>
          </ac:spMkLst>
        </pc:spChg>
        <pc:spChg chg="add del mod">
          <ac:chgData name="hansyjosue94@gmail.com" userId="8c91759f06d43621" providerId="LiveId" clId="{5BBFFA6B-B8FF-4E57-833C-EA8B5BA56BB3}" dt="2021-10-25T19:06:28.476" v="450"/>
          <ac:spMkLst>
            <pc:docMk/>
            <pc:sldMk cId="2411231633" sldId="258"/>
            <ac:spMk id="10" creationId="{DA3FB9F9-D7A8-45AA-BBD8-B24A82B1C5D9}"/>
          </ac:spMkLst>
        </pc:spChg>
        <pc:spChg chg="add del mod">
          <ac:chgData name="hansyjosue94@gmail.com" userId="8c91759f06d43621" providerId="LiveId" clId="{5BBFFA6B-B8FF-4E57-833C-EA8B5BA56BB3}" dt="2021-10-25T19:06:28.476" v="450"/>
          <ac:spMkLst>
            <pc:docMk/>
            <pc:sldMk cId="2411231633" sldId="258"/>
            <ac:spMk id="11" creationId="{3EF824DC-019C-4CC3-99F0-EBE8DFBD5802}"/>
          </ac:spMkLst>
        </pc:spChg>
        <pc:spChg chg="add del mod">
          <ac:chgData name="hansyjosue94@gmail.com" userId="8c91759f06d43621" providerId="LiveId" clId="{5BBFFA6B-B8FF-4E57-833C-EA8B5BA56BB3}" dt="2021-10-25T19:06:28.476" v="450"/>
          <ac:spMkLst>
            <pc:docMk/>
            <pc:sldMk cId="2411231633" sldId="258"/>
            <ac:spMk id="12" creationId="{2E36A8D7-6DD5-4847-8FE6-AE9BDC3214EB}"/>
          </ac:spMkLst>
        </pc:spChg>
        <pc:spChg chg="add del mod">
          <ac:chgData name="hansyjosue94@gmail.com" userId="8c91759f06d43621" providerId="LiveId" clId="{5BBFFA6B-B8FF-4E57-833C-EA8B5BA56BB3}" dt="2021-10-25T19:06:28.476" v="450"/>
          <ac:spMkLst>
            <pc:docMk/>
            <pc:sldMk cId="2411231633" sldId="258"/>
            <ac:spMk id="14" creationId="{198F3E9F-CCA5-4CF1-9BD2-F894A5BDB385}"/>
          </ac:spMkLst>
        </pc:spChg>
        <pc:spChg chg="add del mod">
          <ac:chgData name="hansyjosue94@gmail.com" userId="8c91759f06d43621" providerId="LiveId" clId="{5BBFFA6B-B8FF-4E57-833C-EA8B5BA56BB3}" dt="2021-10-25T19:06:28.476" v="450"/>
          <ac:spMkLst>
            <pc:docMk/>
            <pc:sldMk cId="2411231633" sldId="258"/>
            <ac:spMk id="15" creationId="{88D267FD-CE99-4633-8817-669AFECBA5ED}"/>
          </ac:spMkLst>
        </pc:spChg>
        <pc:spChg chg="add del mod">
          <ac:chgData name="hansyjosue94@gmail.com" userId="8c91759f06d43621" providerId="LiveId" clId="{5BBFFA6B-B8FF-4E57-833C-EA8B5BA56BB3}" dt="2021-10-25T19:06:28.476" v="450"/>
          <ac:spMkLst>
            <pc:docMk/>
            <pc:sldMk cId="2411231633" sldId="258"/>
            <ac:spMk id="17" creationId="{E1F95E8B-7DE9-44A8-814F-F17B48340B38}"/>
          </ac:spMkLst>
        </pc:spChg>
        <pc:spChg chg="add mod">
          <ac:chgData name="hansyjosue94@gmail.com" userId="8c91759f06d43621" providerId="LiveId" clId="{5BBFFA6B-B8FF-4E57-833C-EA8B5BA56BB3}" dt="2021-10-25T21:17:35.370" v="655" actId="1076"/>
          <ac:spMkLst>
            <pc:docMk/>
            <pc:sldMk cId="2411231633" sldId="258"/>
            <ac:spMk id="18" creationId="{5645CA66-2D4D-4D63-8570-42F53345B2CF}"/>
          </ac:spMkLst>
        </pc:spChg>
        <pc:spChg chg="add del mod">
          <ac:chgData name="hansyjosue94@gmail.com" userId="8c91759f06d43621" providerId="LiveId" clId="{5BBFFA6B-B8FF-4E57-833C-EA8B5BA56BB3}" dt="2021-10-25T19:06:41.923" v="453" actId="478"/>
          <ac:spMkLst>
            <pc:docMk/>
            <pc:sldMk cId="2411231633" sldId="258"/>
            <ac:spMk id="22" creationId="{B78CD0D8-B20D-421E-A00F-E26B1DF67FA2}"/>
          </ac:spMkLst>
        </pc:spChg>
        <pc:spChg chg="add del mod">
          <ac:chgData name="hansyjosue94@gmail.com" userId="8c91759f06d43621" providerId="LiveId" clId="{5BBFFA6B-B8FF-4E57-833C-EA8B5BA56BB3}" dt="2021-10-25T19:06:49.839" v="457" actId="478"/>
          <ac:spMkLst>
            <pc:docMk/>
            <pc:sldMk cId="2411231633" sldId="258"/>
            <ac:spMk id="24" creationId="{5AD66082-33E2-4A3C-AB2C-7253492D41CF}"/>
          </ac:spMkLst>
        </pc:spChg>
        <pc:spChg chg="add del mod">
          <ac:chgData name="hansyjosue94@gmail.com" userId="8c91759f06d43621" providerId="LiveId" clId="{5BBFFA6B-B8FF-4E57-833C-EA8B5BA56BB3}" dt="2021-10-25T19:06:58.685" v="460" actId="478"/>
          <ac:spMkLst>
            <pc:docMk/>
            <pc:sldMk cId="2411231633" sldId="258"/>
            <ac:spMk id="26" creationId="{14BAB823-71EA-4779-9BCC-67BF1415767C}"/>
          </ac:spMkLst>
        </pc:spChg>
        <pc:spChg chg="add del mod">
          <ac:chgData name="hansyjosue94@gmail.com" userId="8c91759f06d43621" providerId="LiveId" clId="{5BBFFA6B-B8FF-4E57-833C-EA8B5BA56BB3}" dt="2021-10-25T19:06:46.405" v="455" actId="478"/>
          <ac:spMkLst>
            <pc:docMk/>
            <pc:sldMk cId="2411231633" sldId="258"/>
            <ac:spMk id="27" creationId="{9DB9DA1D-3363-41E2-BDA9-998E27AA1879}"/>
          </ac:spMkLst>
        </pc:spChg>
        <pc:spChg chg="add del mod">
          <ac:chgData name="hansyjosue94@gmail.com" userId="8c91759f06d43621" providerId="LiveId" clId="{5BBFFA6B-B8FF-4E57-833C-EA8B5BA56BB3}" dt="2021-10-25T19:06:55.239" v="458" actId="478"/>
          <ac:spMkLst>
            <pc:docMk/>
            <pc:sldMk cId="2411231633" sldId="258"/>
            <ac:spMk id="28" creationId="{0247A4AF-BA86-4C2B-BD35-16AC52F76B3F}"/>
          </ac:spMkLst>
        </pc:spChg>
        <pc:spChg chg="add del mod">
          <ac:chgData name="hansyjosue94@gmail.com" userId="8c91759f06d43621" providerId="LiveId" clId="{5BBFFA6B-B8FF-4E57-833C-EA8B5BA56BB3}" dt="2021-10-25T19:07:01.414" v="461" actId="478"/>
          <ac:spMkLst>
            <pc:docMk/>
            <pc:sldMk cId="2411231633" sldId="258"/>
            <ac:spMk id="29" creationId="{0933ADFC-E274-49F3-828D-7C590435319D}"/>
          </ac:spMkLst>
        </pc:spChg>
        <pc:spChg chg="add del mod">
          <ac:chgData name="hansyjosue94@gmail.com" userId="8c91759f06d43621" providerId="LiveId" clId="{5BBFFA6B-B8FF-4E57-833C-EA8B5BA56BB3}" dt="2021-10-25T19:07:05.837" v="463" actId="478"/>
          <ac:spMkLst>
            <pc:docMk/>
            <pc:sldMk cId="2411231633" sldId="258"/>
            <ac:spMk id="31" creationId="{B562621D-B434-49F9-A875-006437F38C1F}"/>
          </ac:spMkLst>
        </pc:spChg>
        <pc:spChg chg="add del mod">
          <ac:chgData name="hansyjosue94@gmail.com" userId="8c91759f06d43621" providerId="LiveId" clId="{5BBFFA6B-B8FF-4E57-833C-EA8B5BA56BB3}" dt="2021-10-25T19:07:10.927" v="466" actId="478"/>
          <ac:spMkLst>
            <pc:docMk/>
            <pc:sldMk cId="2411231633" sldId="258"/>
            <ac:spMk id="32" creationId="{C0D35C57-210E-45E0-9816-9904E66D8E67}"/>
          </ac:spMkLst>
        </pc:spChg>
        <pc:spChg chg="add del mod">
          <ac:chgData name="hansyjosue94@gmail.com" userId="8c91759f06d43621" providerId="LiveId" clId="{5BBFFA6B-B8FF-4E57-833C-EA8B5BA56BB3}" dt="2021-10-25T19:07:03.058" v="462" actId="478"/>
          <ac:spMkLst>
            <pc:docMk/>
            <pc:sldMk cId="2411231633" sldId="258"/>
            <ac:spMk id="34" creationId="{3303A976-72E3-4765-93A7-589FB2209CF1}"/>
          </ac:spMkLst>
        </pc:spChg>
        <pc:spChg chg="add mod">
          <ac:chgData name="hansyjosue94@gmail.com" userId="8c91759f06d43621" providerId="LiveId" clId="{5BBFFA6B-B8FF-4E57-833C-EA8B5BA56BB3}" dt="2021-10-25T19:08:27.433" v="491" actId="113"/>
          <ac:spMkLst>
            <pc:docMk/>
            <pc:sldMk cId="2411231633" sldId="258"/>
            <ac:spMk id="35" creationId="{F28938B0-7CDE-4A66-9C7F-7CF5A0D49742}"/>
          </ac:spMkLst>
        </pc:spChg>
        <pc:spChg chg="add del mod">
          <ac:chgData name="hansyjosue94@gmail.com" userId="8c91759f06d43621" providerId="LiveId" clId="{5BBFFA6B-B8FF-4E57-833C-EA8B5BA56BB3}" dt="2021-10-25T19:11:36.827" v="512"/>
          <ac:spMkLst>
            <pc:docMk/>
            <pc:sldMk cId="2411231633" sldId="258"/>
            <ac:spMk id="36" creationId="{DF25B14D-7296-480D-AF1F-794AF1AE947D}"/>
          </ac:spMkLst>
        </pc:spChg>
        <pc:spChg chg="add mod">
          <ac:chgData name="hansyjosue94@gmail.com" userId="8c91759f06d43621" providerId="LiveId" clId="{5BBFFA6B-B8FF-4E57-833C-EA8B5BA56BB3}" dt="2021-10-25T19:11:53.176" v="525" actId="20577"/>
          <ac:spMkLst>
            <pc:docMk/>
            <pc:sldMk cId="2411231633" sldId="258"/>
            <ac:spMk id="37" creationId="{D27B2069-59CD-4A75-AE30-01D35115DFA0}"/>
          </ac:spMkLst>
        </pc:spChg>
        <pc:spChg chg="add mod">
          <ac:chgData name="hansyjosue94@gmail.com" userId="8c91759f06d43621" providerId="LiveId" clId="{5BBFFA6B-B8FF-4E57-833C-EA8B5BA56BB3}" dt="2021-10-25T19:12:33.753" v="560" actId="313"/>
          <ac:spMkLst>
            <pc:docMk/>
            <pc:sldMk cId="2411231633" sldId="258"/>
            <ac:spMk id="38" creationId="{9D7EB168-1E2D-4D15-A9D1-F050444A4D93}"/>
          </ac:spMkLst>
        </pc:spChg>
        <pc:spChg chg="add mod">
          <ac:chgData name="hansyjosue94@gmail.com" userId="8c91759f06d43621" providerId="LiveId" clId="{5BBFFA6B-B8FF-4E57-833C-EA8B5BA56BB3}" dt="2021-10-25T19:12:30.543" v="559" actId="20577"/>
          <ac:spMkLst>
            <pc:docMk/>
            <pc:sldMk cId="2411231633" sldId="258"/>
            <ac:spMk id="39" creationId="{F5FBC68B-62D1-4C5C-BB3A-4FA2494F262E}"/>
          </ac:spMkLst>
        </pc:spChg>
        <pc:spChg chg="add mod">
          <ac:chgData name="hansyjosue94@gmail.com" userId="8c91759f06d43621" providerId="LiveId" clId="{5BBFFA6B-B8FF-4E57-833C-EA8B5BA56BB3}" dt="2021-10-25T19:13:34.430" v="564" actId="14861"/>
          <ac:spMkLst>
            <pc:docMk/>
            <pc:sldMk cId="2411231633" sldId="258"/>
            <ac:spMk id="40" creationId="{1DB80C85-8924-41AA-9E84-DA737DC6FF96}"/>
          </ac:spMkLst>
        </pc:spChg>
        <pc:spChg chg="add mod">
          <ac:chgData name="hansyjosue94@gmail.com" userId="8c91759f06d43621" providerId="LiveId" clId="{5BBFFA6B-B8FF-4E57-833C-EA8B5BA56BB3}" dt="2021-10-25T19:35:05.912" v="621" actId="313"/>
          <ac:spMkLst>
            <pc:docMk/>
            <pc:sldMk cId="2411231633" sldId="258"/>
            <ac:spMk id="41" creationId="{64BCCA62-FD4C-4A2D-80B4-619BF65BBB6D}"/>
          </ac:spMkLst>
        </pc:spChg>
        <pc:spChg chg="add mod">
          <ac:chgData name="hansyjosue94@gmail.com" userId="8c91759f06d43621" providerId="LiveId" clId="{5BBFFA6B-B8FF-4E57-833C-EA8B5BA56BB3}" dt="2021-10-25T21:02:03.221" v="625" actId="571"/>
          <ac:spMkLst>
            <pc:docMk/>
            <pc:sldMk cId="2411231633" sldId="258"/>
            <ac:spMk id="42" creationId="{EE832E22-377C-4B42-B37C-FD17E057DAA6}"/>
          </ac:spMkLst>
        </pc:spChg>
        <pc:spChg chg="add del mod">
          <ac:chgData name="hansyjosue94@gmail.com" userId="8c91759f06d43621" providerId="LiveId" clId="{5BBFFA6B-B8FF-4E57-833C-EA8B5BA56BB3}" dt="2021-10-25T21:02:02.773" v="624"/>
          <ac:spMkLst>
            <pc:docMk/>
            <pc:sldMk cId="2411231633" sldId="258"/>
            <ac:spMk id="43" creationId="{204D869C-8398-48BA-82D6-6C804B1413C4}"/>
          </ac:spMkLst>
        </pc:spChg>
        <pc:spChg chg="add del mod">
          <ac:chgData name="hansyjosue94@gmail.com" userId="8c91759f06d43621" providerId="LiveId" clId="{5BBFFA6B-B8FF-4E57-833C-EA8B5BA56BB3}" dt="2021-10-25T21:02:22.083" v="629" actId="478"/>
          <ac:spMkLst>
            <pc:docMk/>
            <pc:sldMk cId="2411231633" sldId="258"/>
            <ac:spMk id="44" creationId="{6970E935-A17A-4964-A777-1A692CFB8907}"/>
          </ac:spMkLst>
        </pc:spChg>
        <pc:spChg chg="add mod">
          <ac:chgData name="hansyjosue94@gmail.com" userId="8c91759f06d43621" providerId="LiveId" clId="{5BBFFA6B-B8FF-4E57-833C-EA8B5BA56BB3}" dt="2021-10-25T21:04:12.866" v="653" actId="207"/>
          <ac:spMkLst>
            <pc:docMk/>
            <pc:sldMk cId="2411231633" sldId="258"/>
            <ac:spMk id="45" creationId="{8BC568BB-2C65-4F6C-A214-DA02899C566A}"/>
          </ac:spMkLst>
        </pc:spChg>
        <pc:picChg chg="add del mod">
          <ac:chgData name="hansyjosue94@gmail.com" userId="8c91759f06d43621" providerId="LiveId" clId="{5BBFFA6B-B8FF-4E57-833C-EA8B5BA56BB3}" dt="2021-10-25T19:06:28.476" v="450"/>
          <ac:picMkLst>
            <pc:docMk/>
            <pc:sldMk cId="2411231633" sldId="258"/>
            <ac:picMk id="2" creationId="{EB259952-977D-4DE9-AEB1-C1D8D1EEF3B0}"/>
          </ac:picMkLst>
        </pc:picChg>
        <pc:picChg chg="add del mod">
          <ac:chgData name="hansyjosue94@gmail.com" userId="8c91759f06d43621" providerId="LiveId" clId="{5BBFFA6B-B8FF-4E57-833C-EA8B5BA56BB3}" dt="2021-10-25T19:06:28.476" v="450"/>
          <ac:picMkLst>
            <pc:docMk/>
            <pc:sldMk cId="2411231633" sldId="258"/>
            <ac:picMk id="3" creationId="{4C459B9E-EEA1-42E4-A048-3E59A45AF4E5}"/>
          </ac:picMkLst>
        </pc:picChg>
        <pc:picChg chg="add del mod">
          <ac:chgData name="hansyjosue94@gmail.com" userId="8c91759f06d43621" providerId="LiveId" clId="{5BBFFA6B-B8FF-4E57-833C-EA8B5BA56BB3}" dt="2021-10-25T19:06:28.476" v="450"/>
          <ac:picMkLst>
            <pc:docMk/>
            <pc:sldMk cId="2411231633" sldId="258"/>
            <ac:picMk id="4" creationId="{22B1CFE4-D723-4D84-A7CA-1E09677B09A0}"/>
          </ac:picMkLst>
        </pc:picChg>
        <pc:picChg chg="add del mod">
          <ac:chgData name="hansyjosue94@gmail.com" userId="8c91759f06d43621" providerId="LiveId" clId="{5BBFFA6B-B8FF-4E57-833C-EA8B5BA56BB3}" dt="2021-10-25T19:06:28.476" v="450"/>
          <ac:picMkLst>
            <pc:docMk/>
            <pc:sldMk cId="2411231633" sldId="258"/>
            <ac:picMk id="6" creationId="{2E82F994-2A91-4281-981B-9374FB856530}"/>
          </ac:picMkLst>
        </pc:picChg>
        <pc:picChg chg="add del mod">
          <ac:chgData name="hansyjosue94@gmail.com" userId="8c91759f06d43621" providerId="LiveId" clId="{5BBFFA6B-B8FF-4E57-833C-EA8B5BA56BB3}" dt="2021-10-25T19:06:28.476" v="450"/>
          <ac:picMkLst>
            <pc:docMk/>
            <pc:sldMk cId="2411231633" sldId="258"/>
            <ac:picMk id="8" creationId="{D2FA5699-A9D9-4402-B170-2042BA7C16FF}"/>
          </ac:picMkLst>
        </pc:picChg>
        <pc:picChg chg="add del mod">
          <ac:chgData name="hansyjosue94@gmail.com" userId="8c91759f06d43621" providerId="LiveId" clId="{5BBFFA6B-B8FF-4E57-833C-EA8B5BA56BB3}" dt="2021-10-25T19:07:12.732" v="467" actId="478"/>
          <ac:picMkLst>
            <pc:docMk/>
            <pc:sldMk cId="2411231633" sldId="258"/>
            <ac:picMk id="19" creationId="{90BB4510-3BC8-497E-804F-2FB152D8C8DA}"/>
          </ac:picMkLst>
        </pc:picChg>
        <pc:picChg chg="add del mod">
          <ac:chgData name="hansyjosue94@gmail.com" userId="8c91759f06d43621" providerId="LiveId" clId="{5BBFFA6B-B8FF-4E57-833C-EA8B5BA56BB3}" dt="2021-10-25T19:07:07.456" v="464" actId="478"/>
          <ac:picMkLst>
            <pc:docMk/>
            <pc:sldMk cId="2411231633" sldId="258"/>
            <ac:picMk id="20" creationId="{CE205735-EE4E-4BF0-BFAC-70711EB7A754}"/>
          </ac:picMkLst>
        </pc:picChg>
        <pc:picChg chg="add del mod">
          <ac:chgData name="hansyjosue94@gmail.com" userId="8c91759f06d43621" providerId="LiveId" clId="{5BBFFA6B-B8FF-4E57-833C-EA8B5BA56BB3}" dt="2021-10-25T19:06:40.045" v="452" actId="478"/>
          <ac:picMkLst>
            <pc:docMk/>
            <pc:sldMk cId="2411231633" sldId="258"/>
            <ac:picMk id="21" creationId="{9CA83FA5-042C-4C16-B2E1-5B4EDD760587}"/>
          </ac:picMkLst>
        </pc:picChg>
        <pc:picChg chg="add del mod">
          <ac:chgData name="hansyjosue94@gmail.com" userId="8c91759f06d43621" providerId="LiveId" clId="{5BBFFA6B-B8FF-4E57-833C-EA8B5BA56BB3}" dt="2021-10-25T19:06:48.111" v="456" actId="478"/>
          <ac:picMkLst>
            <pc:docMk/>
            <pc:sldMk cId="2411231633" sldId="258"/>
            <ac:picMk id="23" creationId="{FDD2647B-8A31-4E54-9422-0A73872205CD}"/>
          </ac:picMkLst>
        </pc:picChg>
        <pc:picChg chg="add del mod">
          <ac:chgData name="hansyjosue94@gmail.com" userId="8c91759f06d43621" providerId="LiveId" clId="{5BBFFA6B-B8FF-4E57-833C-EA8B5BA56BB3}" dt="2021-10-25T19:06:56.633" v="459" actId="478"/>
          <ac:picMkLst>
            <pc:docMk/>
            <pc:sldMk cId="2411231633" sldId="258"/>
            <ac:picMk id="25" creationId="{EA070E80-06D9-489B-A237-DC954974DB40}"/>
          </ac:picMkLst>
        </pc:picChg>
        <pc:cxnChg chg="add del mod">
          <ac:chgData name="hansyjosue94@gmail.com" userId="8c91759f06d43621" providerId="LiveId" clId="{5BBFFA6B-B8FF-4E57-833C-EA8B5BA56BB3}" dt="2021-10-25T19:06:28.476" v="450"/>
          <ac:cxnSpMkLst>
            <pc:docMk/>
            <pc:sldMk cId="2411231633" sldId="258"/>
            <ac:cxnSpMk id="13" creationId="{8A3F880A-36B2-42F3-B422-EE50E24E09A5}"/>
          </ac:cxnSpMkLst>
        </pc:cxnChg>
        <pc:cxnChg chg="add del mod">
          <ac:chgData name="hansyjosue94@gmail.com" userId="8c91759f06d43621" providerId="LiveId" clId="{5BBFFA6B-B8FF-4E57-833C-EA8B5BA56BB3}" dt="2021-10-25T19:06:28.476" v="450"/>
          <ac:cxnSpMkLst>
            <pc:docMk/>
            <pc:sldMk cId="2411231633" sldId="258"/>
            <ac:cxnSpMk id="16" creationId="{7836AB9F-A192-43FA-9D56-DBA75444CF3C}"/>
          </ac:cxnSpMkLst>
        </pc:cxnChg>
        <pc:cxnChg chg="add mod">
          <ac:chgData name="hansyjosue94@gmail.com" userId="8c91759f06d43621" providerId="LiveId" clId="{5BBFFA6B-B8FF-4E57-833C-EA8B5BA56BB3}" dt="2021-10-25T19:06:36.528" v="451"/>
          <ac:cxnSpMkLst>
            <pc:docMk/>
            <pc:sldMk cId="2411231633" sldId="258"/>
            <ac:cxnSpMk id="30" creationId="{DC932A75-08B2-4695-B2FA-BD20884C18D6}"/>
          </ac:cxnSpMkLst>
        </pc:cxnChg>
        <pc:cxnChg chg="add mod">
          <ac:chgData name="hansyjosue94@gmail.com" userId="8c91759f06d43621" providerId="LiveId" clId="{5BBFFA6B-B8FF-4E57-833C-EA8B5BA56BB3}" dt="2021-10-25T19:06:36.528" v="451"/>
          <ac:cxnSpMkLst>
            <pc:docMk/>
            <pc:sldMk cId="2411231633" sldId="258"/>
            <ac:cxnSpMk id="33" creationId="{64A2EC0A-91F8-47E3-AD4A-F43437C163E3}"/>
          </ac:cxnSpMkLst>
        </pc:cxnChg>
      </pc:sldChg>
      <pc:sldChg chg="add del">
        <pc:chgData name="hansyjosue94@gmail.com" userId="8c91759f06d43621" providerId="LiveId" clId="{5BBFFA6B-B8FF-4E57-833C-EA8B5BA56BB3}" dt="2021-10-25T18:18:43.647" v="49"/>
        <pc:sldMkLst>
          <pc:docMk/>
          <pc:sldMk cId="4272877113" sldId="258"/>
        </pc:sldMkLst>
      </pc:sldChg>
      <pc:sldChg chg="addSp modSp new mod">
        <pc:chgData name="hansyjosue94@gmail.com" userId="8c91759f06d43621" providerId="LiveId" clId="{5BBFFA6B-B8FF-4E57-833C-EA8B5BA56BB3}" dt="2021-10-25T22:11:07.650" v="791" actId="207"/>
        <pc:sldMkLst>
          <pc:docMk/>
          <pc:sldMk cId="2384057464" sldId="259"/>
        </pc:sldMkLst>
        <pc:spChg chg="add mod">
          <ac:chgData name="hansyjosue94@gmail.com" userId="8c91759f06d43621" providerId="LiveId" clId="{5BBFFA6B-B8FF-4E57-833C-EA8B5BA56BB3}" dt="2021-10-25T21:20:03.007" v="661" actId="1076"/>
          <ac:spMkLst>
            <pc:docMk/>
            <pc:sldMk cId="2384057464" sldId="259"/>
            <ac:spMk id="2" creationId="{860567C6-DAD0-41AE-9F6F-66271429EB07}"/>
          </ac:spMkLst>
        </pc:spChg>
        <pc:spChg chg="add mod">
          <ac:chgData name="hansyjosue94@gmail.com" userId="8c91759f06d43621" providerId="LiveId" clId="{5BBFFA6B-B8FF-4E57-833C-EA8B5BA56BB3}" dt="2021-10-25T21:22:08.540" v="733" actId="20577"/>
          <ac:spMkLst>
            <pc:docMk/>
            <pc:sldMk cId="2384057464" sldId="259"/>
            <ac:spMk id="5" creationId="{3C052734-86F8-4AF5-B194-37258FEF8F87}"/>
          </ac:spMkLst>
        </pc:spChg>
        <pc:spChg chg="add mod">
          <ac:chgData name="hansyjosue94@gmail.com" userId="8c91759f06d43621" providerId="LiveId" clId="{5BBFFA6B-B8FF-4E57-833C-EA8B5BA56BB3}" dt="2021-10-25T21:21:12.719" v="704" actId="207"/>
          <ac:spMkLst>
            <pc:docMk/>
            <pc:sldMk cId="2384057464" sldId="259"/>
            <ac:spMk id="6" creationId="{0E781B36-36A7-484A-A20F-8AB90C085A47}"/>
          </ac:spMkLst>
        </pc:spChg>
        <pc:spChg chg="add mod">
          <ac:chgData name="hansyjosue94@gmail.com" userId="8c91759f06d43621" providerId="LiveId" clId="{5BBFFA6B-B8FF-4E57-833C-EA8B5BA56BB3}" dt="2021-10-25T21:22:54.760" v="746" actId="1076"/>
          <ac:spMkLst>
            <pc:docMk/>
            <pc:sldMk cId="2384057464" sldId="259"/>
            <ac:spMk id="7" creationId="{11171832-3A20-467C-BB8E-1AA4339F1C4B}"/>
          </ac:spMkLst>
        </pc:spChg>
        <pc:spChg chg="add mod">
          <ac:chgData name="hansyjosue94@gmail.com" userId="8c91759f06d43621" providerId="LiveId" clId="{5BBFFA6B-B8FF-4E57-833C-EA8B5BA56BB3}" dt="2021-10-25T22:10:03.823" v="760" actId="1076"/>
          <ac:spMkLst>
            <pc:docMk/>
            <pc:sldMk cId="2384057464" sldId="259"/>
            <ac:spMk id="8" creationId="{B3A35F58-3FB6-48B1-A75D-2949A3A860A2}"/>
          </ac:spMkLst>
        </pc:spChg>
        <pc:spChg chg="add mod">
          <ac:chgData name="hansyjosue94@gmail.com" userId="8c91759f06d43621" providerId="LiveId" clId="{5BBFFA6B-B8FF-4E57-833C-EA8B5BA56BB3}" dt="2021-10-25T22:11:07.650" v="791" actId="207"/>
          <ac:spMkLst>
            <pc:docMk/>
            <pc:sldMk cId="2384057464" sldId="259"/>
            <ac:spMk id="9" creationId="{3D37623E-BDF2-4846-A5CB-923D9FFB7918}"/>
          </ac:spMkLst>
        </pc:spChg>
        <pc:spChg chg="add mod">
          <ac:chgData name="hansyjosue94@gmail.com" userId="8c91759f06d43621" providerId="LiveId" clId="{5BBFFA6B-B8FF-4E57-833C-EA8B5BA56BB3}" dt="2021-10-25T22:10:51.192" v="789" actId="313"/>
          <ac:spMkLst>
            <pc:docMk/>
            <pc:sldMk cId="2384057464" sldId="259"/>
            <ac:spMk id="11" creationId="{E827DBD1-A910-4A62-A48C-72250072BB39}"/>
          </ac:spMkLst>
        </pc:spChg>
        <pc:picChg chg="add mod">
          <ac:chgData name="hansyjosue94@gmail.com" userId="8c91759f06d43621" providerId="LiveId" clId="{5BBFFA6B-B8FF-4E57-833C-EA8B5BA56BB3}" dt="2021-10-25T21:23:19.636" v="750" actId="1076"/>
          <ac:picMkLst>
            <pc:docMk/>
            <pc:sldMk cId="2384057464" sldId="259"/>
            <ac:picMk id="3074" creationId="{8D4265D8-B59F-4EE0-BC51-CF0D964DD758}"/>
          </ac:picMkLst>
        </pc:picChg>
        <pc:cxnChg chg="add mod">
          <ac:chgData name="hansyjosue94@gmail.com" userId="8c91759f06d43621" providerId="LiveId" clId="{5BBFFA6B-B8FF-4E57-833C-EA8B5BA56BB3}" dt="2021-10-25T19:07:23.619" v="469"/>
          <ac:cxnSpMkLst>
            <pc:docMk/>
            <pc:sldMk cId="2384057464" sldId="259"/>
            <ac:cxnSpMk id="3" creationId="{D1F4264D-A3E9-440D-B1E7-FD43BD25E997}"/>
          </ac:cxnSpMkLst>
        </pc:cxnChg>
        <pc:cxnChg chg="add mod">
          <ac:chgData name="hansyjosue94@gmail.com" userId="8c91759f06d43621" providerId="LiveId" clId="{5BBFFA6B-B8FF-4E57-833C-EA8B5BA56BB3}" dt="2021-10-25T19:07:23.619" v="469"/>
          <ac:cxnSpMkLst>
            <pc:docMk/>
            <pc:sldMk cId="2384057464" sldId="259"/>
            <ac:cxnSpMk id="4" creationId="{78194391-33A0-471E-B3BA-9D248DB84561}"/>
          </ac:cxnSpMkLst>
        </pc:cxnChg>
      </pc:sldChg>
      <pc:sldChg chg="addSp delSp modSp add mod">
        <pc:chgData name="hansyjosue94@gmail.com" userId="8c91759f06d43621" providerId="LiveId" clId="{5BBFFA6B-B8FF-4E57-833C-EA8B5BA56BB3}" dt="2021-10-25T22:33:34.338" v="920" actId="478"/>
        <pc:sldMkLst>
          <pc:docMk/>
          <pc:sldMk cId="1322309955" sldId="260"/>
        </pc:sldMkLst>
        <pc:spChg chg="add del mod">
          <ac:chgData name="hansyjosue94@gmail.com" userId="8c91759f06d43621" providerId="LiveId" clId="{5BBFFA6B-B8FF-4E57-833C-EA8B5BA56BB3}" dt="2021-10-25T22:26:55.909" v="794" actId="478"/>
          <ac:spMkLst>
            <pc:docMk/>
            <pc:sldMk cId="1322309955" sldId="260"/>
            <ac:spMk id="5" creationId="{0CED8BF0-D910-4808-86CE-639EBF1D14F4}"/>
          </ac:spMkLst>
        </pc:spChg>
        <pc:spChg chg="add del mod">
          <ac:chgData name="hansyjosue94@gmail.com" userId="8c91759f06d43621" providerId="LiveId" clId="{5BBFFA6B-B8FF-4E57-833C-EA8B5BA56BB3}" dt="2021-10-25T22:28:14.857" v="813" actId="478"/>
          <ac:spMkLst>
            <pc:docMk/>
            <pc:sldMk cId="1322309955" sldId="260"/>
            <ac:spMk id="6" creationId="{5A5D9612-DC3B-4438-9C38-779BC56810DE}"/>
          </ac:spMkLst>
        </pc:spChg>
        <pc:spChg chg="add del mod">
          <ac:chgData name="hansyjosue94@gmail.com" userId="8c91759f06d43621" providerId="LiveId" clId="{5BBFFA6B-B8FF-4E57-833C-EA8B5BA56BB3}" dt="2021-10-25T22:28:13.225" v="812" actId="478"/>
          <ac:spMkLst>
            <pc:docMk/>
            <pc:sldMk cId="1322309955" sldId="260"/>
            <ac:spMk id="7" creationId="{4C694CF6-F44A-410B-BDCA-D70C582491E1}"/>
          </ac:spMkLst>
        </pc:spChg>
        <pc:spChg chg="add del mod">
          <ac:chgData name="hansyjosue94@gmail.com" userId="8c91759f06d43621" providerId="LiveId" clId="{5BBFFA6B-B8FF-4E57-833C-EA8B5BA56BB3}" dt="2021-10-25T22:28:10.808" v="810" actId="478"/>
          <ac:spMkLst>
            <pc:docMk/>
            <pc:sldMk cId="1322309955" sldId="260"/>
            <ac:spMk id="8" creationId="{66558508-F6D3-4435-9397-F4D8B57D964D}"/>
          </ac:spMkLst>
        </pc:spChg>
        <pc:spChg chg="add del mod">
          <ac:chgData name="hansyjosue94@gmail.com" userId="8c91759f06d43621" providerId="LiveId" clId="{5BBFFA6B-B8FF-4E57-833C-EA8B5BA56BB3}" dt="2021-10-25T22:28:07.902" v="808" actId="478"/>
          <ac:spMkLst>
            <pc:docMk/>
            <pc:sldMk cId="1322309955" sldId="260"/>
            <ac:spMk id="9" creationId="{15FA7CD3-374F-4390-A66E-63413A94987D}"/>
          </ac:spMkLst>
        </pc:spChg>
        <pc:spChg chg="add mod">
          <ac:chgData name="hansyjosue94@gmail.com" userId="8c91759f06d43621" providerId="LiveId" clId="{5BBFFA6B-B8FF-4E57-833C-EA8B5BA56BB3}" dt="2021-10-25T22:31:31.555" v="884" actId="207"/>
          <ac:spMkLst>
            <pc:docMk/>
            <pc:sldMk cId="1322309955" sldId="260"/>
            <ac:spMk id="10" creationId="{ACCA3A07-AE0D-4647-B75C-3C3AE295F4D4}"/>
          </ac:spMkLst>
        </pc:spChg>
        <pc:spChg chg="add mod">
          <ac:chgData name="hansyjosue94@gmail.com" userId="8c91759f06d43621" providerId="LiveId" clId="{5BBFFA6B-B8FF-4E57-833C-EA8B5BA56BB3}" dt="2021-10-25T22:31:35.338" v="885" actId="207"/>
          <ac:spMkLst>
            <pc:docMk/>
            <pc:sldMk cId="1322309955" sldId="260"/>
            <ac:spMk id="11" creationId="{A782947A-BB6B-4A9B-983E-0D10E656991F}"/>
          </ac:spMkLst>
        </pc:spChg>
        <pc:spChg chg="add mod">
          <ac:chgData name="hansyjosue94@gmail.com" userId="8c91759f06d43621" providerId="LiveId" clId="{5BBFFA6B-B8FF-4E57-833C-EA8B5BA56BB3}" dt="2021-10-25T22:31:42.417" v="887" actId="1076"/>
          <ac:spMkLst>
            <pc:docMk/>
            <pc:sldMk cId="1322309955" sldId="260"/>
            <ac:spMk id="12" creationId="{2A60C65A-EC12-4025-A0F2-0C8A8FAC58CE}"/>
          </ac:spMkLst>
        </pc:spChg>
        <pc:spChg chg="add del mod">
          <ac:chgData name="hansyjosue94@gmail.com" userId="8c91759f06d43621" providerId="LiveId" clId="{5BBFFA6B-B8FF-4E57-833C-EA8B5BA56BB3}" dt="2021-10-25T22:33:34.338" v="920" actId="478"/>
          <ac:spMkLst>
            <pc:docMk/>
            <pc:sldMk cId="1322309955" sldId="260"/>
            <ac:spMk id="13" creationId="{73F3CA2C-6065-4608-9AE5-26A51D750BA6}"/>
          </ac:spMkLst>
        </pc:spChg>
      </pc:sldChg>
      <pc:sldChg chg="add">
        <pc:chgData name="hansyjosue94@gmail.com" userId="8c91759f06d43621" providerId="LiveId" clId="{5BBFFA6B-B8FF-4E57-833C-EA8B5BA56BB3}" dt="2021-10-25T22:11:27.572" v="792" actId="2890"/>
        <pc:sldMkLst>
          <pc:docMk/>
          <pc:sldMk cId="1549052748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96C27-A915-482B-98BD-4ECA7987AC18}" type="datetimeFigureOut">
              <a:rPr lang="es-HN" smtClean="0"/>
              <a:t>2/11/2021</a:t>
            </a:fld>
            <a:endParaRPr lang="es-HN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HN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377C6-918F-459A-B406-C6A9BB812AC0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3443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E1500-DD9A-4C41-BECA-1AE829C14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794487-2B48-4602-B8C6-CD72217D5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77C4BE-CF81-4D03-BA2C-9DAFFE21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A457-705F-485C-9126-018B21D6A6D8}" type="datetimeFigureOut">
              <a:rPr lang="es-HN" smtClean="0"/>
              <a:t>2/11/2021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64ED24-F6D9-40B0-A93C-58B6DD5F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172CA5-4458-4B0C-99F4-44168FA2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0611-55FA-4CE2-B67B-18C3D49718F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3934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499BA-6455-4FF4-B759-483688D2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D9F859-3CFE-47A1-847B-87F4EB256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E3FF2B-716A-4FD7-BFC9-E148F906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A457-705F-485C-9126-018B21D6A6D8}" type="datetimeFigureOut">
              <a:rPr lang="es-HN" smtClean="0"/>
              <a:t>2/11/2021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565D8-1789-4EF6-82F1-8F8409B2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90729-359D-4BC5-B7CC-DA87A20F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0611-55FA-4CE2-B67B-18C3D49718F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5879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0906F2-FE9E-4781-8D7A-F06E143C0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A845F-FDA7-4751-A8C1-0CE1E6B77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80627C-0CA5-4702-93EE-FF04ACCA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A457-705F-485C-9126-018B21D6A6D8}" type="datetimeFigureOut">
              <a:rPr lang="es-HN" smtClean="0"/>
              <a:t>2/11/2021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10EF0C-DB1E-4321-9A24-5266E20C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A8B6D0-55E2-48BD-AB5D-6D1B44E8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0611-55FA-4CE2-B67B-18C3D49718F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2445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3114A-B759-4153-B825-005622B8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575143-D711-4B39-AFBD-B7528E9F8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FF93E8-766C-491B-80C3-F05A9441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A457-705F-485C-9126-018B21D6A6D8}" type="datetimeFigureOut">
              <a:rPr lang="es-HN" smtClean="0"/>
              <a:t>2/11/2021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19C3B9-DD3F-4C45-B8A0-C6F299BD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1638C3-16FF-44BA-AEF0-5A8633F5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0611-55FA-4CE2-B67B-18C3D49718F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9128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9EDB3-6A69-475B-8709-25042EA1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EB3F35-2106-4A3F-82C2-8B889B99F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3DF4F-095B-472F-BBD2-B3493DF5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A457-705F-485C-9126-018B21D6A6D8}" type="datetimeFigureOut">
              <a:rPr lang="es-HN" smtClean="0"/>
              <a:t>2/11/2021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95D5B3-9042-4916-A769-1555DD79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D6697-D91A-43F6-AFD4-516B1345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0611-55FA-4CE2-B67B-18C3D49718F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97419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F1426-B9C7-44F9-97F1-1582ABC8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18B0E-4A00-4433-B73F-301FBFCF9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93EE17-0B03-405F-9FC8-2565567E4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52D88A-F1BF-45F1-B03D-7D1223C4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A457-705F-485C-9126-018B21D6A6D8}" type="datetimeFigureOut">
              <a:rPr lang="es-HN" smtClean="0"/>
              <a:t>2/11/2021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D430BF-9F57-42C4-B152-02F98475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6AC2A2-4589-4811-98B3-0849BF8E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0611-55FA-4CE2-B67B-18C3D49718F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21146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FD00B-BC95-4A10-9F0E-02B767ED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2C2CC2-3FF9-4707-8311-1F96EF473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8368A5-D8BD-491A-9930-39B8854B5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BBBA17-FB4D-452C-8016-154FF81DD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9BD55B-4511-4F70-BB19-AA16A4ACC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71DCF1-05B5-4990-9EC4-CE4A4250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A457-705F-485C-9126-018B21D6A6D8}" type="datetimeFigureOut">
              <a:rPr lang="es-HN" smtClean="0"/>
              <a:t>2/11/2021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F4A574-170D-4544-B1BD-9DA75CF1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07994C-E9E9-4305-B43C-F1EAEA0D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0611-55FA-4CE2-B67B-18C3D49718F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4332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99ED7-195D-4094-A7AE-55F83712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D42694-6BE8-4F14-B94B-FBEB5F6B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A457-705F-485C-9126-018B21D6A6D8}" type="datetimeFigureOut">
              <a:rPr lang="es-HN" smtClean="0"/>
              <a:t>2/11/2021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FD5E86-7885-45D9-8189-3ED63499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A5874B-13B7-45C9-B5BA-D767B7CD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0611-55FA-4CE2-B67B-18C3D49718F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4813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5B5402-7CF9-493E-BE6C-F82BD8A0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A457-705F-485C-9126-018B21D6A6D8}" type="datetimeFigureOut">
              <a:rPr lang="es-HN" smtClean="0"/>
              <a:t>2/11/2021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2FED7C-CCD7-4ACE-B43B-030EC011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864932-F899-4116-B62D-F139520A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0611-55FA-4CE2-B67B-18C3D49718F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23967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CE84B-FA47-4780-9DE4-AAE314F8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60B7EA-4E01-4ED2-9B20-C5D585202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8F795F-16BD-4569-B156-BED0CF81B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684247-01C9-4554-9EB1-28F7DAB2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A457-705F-485C-9126-018B21D6A6D8}" type="datetimeFigureOut">
              <a:rPr lang="es-HN" smtClean="0"/>
              <a:t>2/11/2021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2B19B5-F788-439D-8D8B-D99287A8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9EE3C2-F98C-4F3F-A3A1-7CB02A3B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0611-55FA-4CE2-B67B-18C3D49718F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5343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809E6-9CC7-4367-BF43-8B28B02B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4825AF-E0D8-4511-936F-F5796142E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38A630-2C0C-4CD7-88C1-CA232F162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D19F7-04F0-4C89-919C-CD3F349D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A457-705F-485C-9126-018B21D6A6D8}" type="datetimeFigureOut">
              <a:rPr lang="es-HN" smtClean="0"/>
              <a:t>2/11/2021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8D7289-2C1E-4DD0-ADD3-F923BE47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961141-40E4-4AC7-9988-CBEE719C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0611-55FA-4CE2-B67B-18C3D49718F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22926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13FE42-3880-45F0-BA3A-D610F9CF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0509CD-6A1D-4368-AD52-FBB9B6FA2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37C8A3-FB4B-4642-818F-3F8DA46C2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4A457-705F-485C-9126-018B21D6A6D8}" type="datetimeFigureOut">
              <a:rPr lang="es-HN" smtClean="0"/>
              <a:t>2/11/2021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DE1811-AA44-4B98-8CBF-EBAC41F0F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AF8A00-585A-423E-9D05-E13E01046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50611-55FA-4CE2-B67B-18C3D49718F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7522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inbase.com/legal/privacy" TargetMode="External"/><Relationship Id="rId2" Type="http://schemas.openxmlformats.org/officeDocument/2006/relationships/hyperlink" Target="https://www.coinbase.com/legal/user_agreemen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44BE5389-8803-4C1B-A44F-BAE31ACD237A}"/>
              </a:ext>
            </a:extLst>
          </p:cNvPr>
          <p:cNvSpPr/>
          <p:nvPr/>
        </p:nvSpPr>
        <p:spPr>
          <a:xfrm>
            <a:off x="3917004" y="117263"/>
            <a:ext cx="3698007" cy="66234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pic>
        <p:nvPicPr>
          <p:cNvPr id="40" name="Picture 2" descr="Resultado de imagen de imagen de whatsapp">
            <a:extLst>
              <a:ext uri="{FF2B5EF4-FFF2-40B4-BE49-F238E27FC236}">
                <a16:creationId xmlns:a16="http://schemas.microsoft.com/office/drawing/2014/main" id="{0C2B3BC3-3E2D-4415-A44C-AD0896B8D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5" t="17614" r="28197" b="17300"/>
          <a:stretch/>
        </p:blipFill>
        <p:spPr bwMode="auto">
          <a:xfrm>
            <a:off x="6833499" y="6259688"/>
            <a:ext cx="420550" cy="41075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Ver las imágenes de origen">
            <a:extLst>
              <a:ext uri="{FF2B5EF4-FFF2-40B4-BE49-F238E27FC236}">
                <a16:creationId xmlns:a16="http://schemas.microsoft.com/office/drawing/2014/main" id="{0A78A02F-38D1-4837-A9AE-686595FCA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4" t="11459" r="3131" b="13371"/>
          <a:stretch/>
        </p:blipFill>
        <p:spPr bwMode="auto">
          <a:xfrm>
            <a:off x="4242184" y="6259688"/>
            <a:ext cx="433581" cy="384678"/>
          </a:xfrm>
          <a:prstGeom prst="roundRect">
            <a:avLst>
              <a:gd name="adj" fmla="val 342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4071D5FE-E888-4A81-846C-505CAC4E3E60}"/>
              </a:ext>
            </a:extLst>
          </p:cNvPr>
          <p:cNvCxnSpPr/>
          <p:nvPr/>
        </p:nvCxnSpPr>
        <p:spPr>
          <a:xfrm>
            <a:off x="3917004" y="6135309"/>
            <a:ext cx="3698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B66A747-B26C-44AC-A415-0A0ABE6A466A}"/>
              </a:ext>
            </a:extLst>
          </p:cNvPr>
          <p:cNvSpPr txBox="1"/>
          <p:nvPr/>
        </p:nvSpPr>
        <p:spPr>
          <a:xfrm>
            <a:off x="4675765" y="6274100"/>
            <a:ext cx="1036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1600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492BF71-12C3-4800-B62A-782E25933EC0}"/>
              </a:ext>
            </a:extLst>
          </p:cNvPr>
          <p:cNvSpPr txBox="1"/>
          <p:nvPr/>
        </p:nvSpPr>
        <p:spPr>
          <a:xfrm>
            <a:off x="5765205" y="6274100"/>
            <a:ext cx="118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1600" dirty="0">
                <a:solidFill>
                  <a:schemeClr val="bg1"/>
                </a:solidFill>
              </a:rPr>
              <a:t>WhatsApp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CDFAB8B-6001-4AB8-8A9B-A5C08D02348F}"/>
              </a:ext>
            </a:extLst>
          </p:cNvPr>
          <p:cNvSpPr/>
          <p:nvPr/>
        </p:nvSpPr>
        <p:spPr>
          <a:xfrm>
            <a:off x="5196979" y="1039909"/>
            <a:ext cx="962025" cy="923330"/>
          </a:xfrm>
          <a:prstGeom prst="ellipse">
            <a:avLst/>
          </a:prstGeom>
          <a:solidFill>
            <a:srgbClr val="F7F9AD"/>
          </a:solidFill>
          <a:ln>
            <a:solidFill>
              <a:srgbClr val="3B569D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DBCD1C97-F1DB-4AB7-B775-C6C8B3888640}"/>
              </a:ext>
            </a:extLst>
          </p:cNvPr>
          <p:cNvSpPr/>
          <p:nvPr/>
        </p:nvSpPr>
        <p:spPr>
          <a:xfrm rot="5673003">
            <a:off x="5025451" y="798993"/>
            <a:ext cx="1305080" cy="1228725"/>
          </a:xfrm>
          <a:prstGeom prst="arc">
            <a:avLst>
              <a:gd name="adj1" fmla="val 17296392"/>
              <a:gd name="adj2" fmla="val 156375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Arco 24">
            <a:extLst>
              <a:ext uri="{FF2B5EF4-FFF2-40B4-BE49-F238E27FC236}">
                <a16:creationId xmlns:a16="http://schemas.microsoft.com/office/drawing/2014/main" id="{E3DF67D8-BE45-44DC-AF6E-7E938EC5804A}"/>
              </a:ext>
            </a:extLst>
          </p:cNvPr>
          <p:cNvSpPr/>
          <p:nvPr/>
        </p:nvSpPr>
        <p:spPr>
          <a:xfrm rot="16863738">
            <a:off x="5025450" y="950850"/>
            <a:ext cx="1305080" cy="1228725"/>
          </a:xfrm>
          <a:prstGeom prst="arc">
            <a:avLst>
              <a:gd name="adj1" fmla="val 17296392"/>
              <a:gd name="adj2" fmla="val 1563750"/>
            </a:avLst>
          </a:prstGeom>
          <a:solidFill>
            <a:srgbClr val="F7F9AD"/>
          </a:solidFill>
          <a:ln w="38100">
            <a:solidFill>
              <a:srgbClr val="3B569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0546BCF4-8B67-4265-A823-2572EF428F26}"/>
              </a:ext>
            </a:extLst>
          </p:cNvPr>
          <p:cNvSpPr/>
          <p:nvPr/>
        </p:nvSpPr>
        <p:spPr>
          <a:xfrm rot="12218905">
            <a:off x="4909428" y="950849"/>
            <a:ext cx="1305080" cy="1228725"/>
          </a:xfrm>
          <a:prstGeom prst="arc">
            <a:avLst>
              <a:gd name="adj1" fmla="val 15159315"/>
              <a:gd name="adj2" fmla="val 1208624"/>
            </a:avLst>
          </a:prstGeom>
          <a:ln w="38100">
            <a:solidFill>
              <a:srgbClr val="3B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2EFF6AF8-A0C3-4CF8-BB58-09F51A2F67A7}"/>
              </a:ext>
            </a:extLst>
          </p:cNvPr>
          <p:cNvSpPr/>
          <p:nvPr/>
        </p:nvSpPr>
        <p:spPr>
          <a:xfrm rot="1140321">
            <a:off x="5149214" y="766138"/>
            <a:ext cx="1305080" cy="1228725"/>
          </a:xfrm>
          <a:prstGeom prst="arc">
            <a:avLst>
              <a:gd name="adj1" fmla="val 15159315"/>
              <a:gd name="adj2" fmla="val 1208624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ABF282A-155F-4664-87F4-FD1A2CB1C003}"/>
              </a:ext>
            </a:extLst>
          </p:cNvPr>
          <p:cNvCxnSpPr>
            <a:cxnSpLocks/>
          </p:cNvCxnSpPr>
          <p:nvPr/>
        </p:nvCxnSpPr>
        <p:spPr>
          <a:xfrm flipV="1">
            <a:off x="5655094" y="1380499"/>
            <a:ext cx="330574" cy="18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B192C09-8E04-451B-B976-7DE3C6C6026F}"/>
              </a:ext>
            </a:extLst>
          </p:cNvPr>
          <p:cNvCxnSpPr>
            <a:cxnSpLocks/>
          </p:cNvCxnSpPr>
          <p:nvPr/>
        </p:nvCxnSpPr>
        <p:spPr>
          <a:xfrm flipH="1" flipV="1">
            <a:off x="5493147" y="1354963"/>
            <a:ext cx="161948" cy="21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796ADE4E-D380-4B47-85D3-E9A82CDAC163}"/>
              </a:ext>
            </a:extLst>
          </p:cNvPr>
          <p:cNvSpPr/>
          <p:nvPr/>
        </p:nvSpPr>
        <p:spPr>
          <a:xfrm>
            <a:off x="5627058" y="1527110"/>
            <a:ext cx="63961" cy="63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C2A1B71-970C-4CB6-AB57-5D0E094A716E}"/>
              </a:ext>
            </a:extLst>
          </p:cNvPr>
          <p:cNvSpPr txBox="1"/>
          <p:nvPr/>
        </p:nvSpPr>
        <p:spPr>
          <a:xfrm>
            <a:off x="5774348" y="450638"/>
            <a:ext cx="1171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2000" dirty="0">
                <a:solidFill>
                  <a:schemeClr val="bg1"/>
                </a:solidFill>
                <a:latin typeface="Black Ops One"/>
              </a:rPr>
              <a:t>Relojería</a:t>
            </a:r>
            <a:endParaRPr lang="es-HN" dirty="0">
              <a:solidFill>
                <a:schemeClr val="bg1"/>
              </a:solidFill>
              <a:latin typeface="Black Ops One"/>
            </a:endParaRPr>
          </a:p>
          <a:p>
            <a:pPr algn="ctr"/>
            <a:r>
              <a:rPr lang="es-HN" sz="2000" dirty="0">
                <a:solidFill>
                  <a:schemeClr val="bg1"/>
                </a:solidFill>
                <a:latin typeface="Black Ops One"/>
              </a:rPr>
              <a:t>Dimazel</a:t>
            </a:r>
            <a:endParaRPr lang="es-HN" dirty="0">
              <a:solidFill>
                <a:schemeClr val="bg1"/>
              </a:solidFill>
              <a:latin typeface="Black Ops One"/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559D874B-7C80-4BEB-8DBD-A7E2072F32F5}"/>
              </a:ext>
            </a:extLst>
          </p:cNvPr>
          <p:cNvSpPr/>
          <p:nvPr/>
        </p:nvSpPr>
        <p:spPr>
          <a:xfrm>
            <a:off x="4624784" y="2776908"/>
            <a:ext cx="2228133" cy="515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HN" sz="2400" b="1" dirty="0">
                <a:ln/>
                <a:solidFill>
                  <a:schemeClr val="accent4"/>
                </a:solidFill>
              </a:rPr>
              <a:t>Inicio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EF91C6C8-7217-4F18-B963-B347C9C25A78}"/>
              </a:ext>
            </a:extLst>
          </p:cNvPr>
          <p:cNvSpPr/>
          <p:nvPr/>
        </p:nvSpPr>
        <p:spPr>
          <a:xfrm>
            <a:off x="4609343" y="3426581"/>
            <a:ext cx="2228133" cy="515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HN" sz="2400" b="1" dirty="0">
                <a:ln/>
                <a:solidFill>
                  <a:schemeClr val="accent4"/>
                </a:solidFill>
              </a:rPr>
              <a:t>Registrarme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3C799A56-01C4-4B70-8021-D061BEAF6E12}"/>
              </a:ext>
            </a:extLst>
          </p:cNvPr>
          <p:cNvSpPr/>
          <p:nvPr/>
        </p:nvSpPr>
        <p:spPr>
          <a:xfrm>
            <a:off x="4609342" y="4076254"/>
            <a:ext cx="2228133" cy="515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HN" sz="2400" b="1" dirty="0">
                <a:ln/>
                <a:solidFill>
                  <a:schemeClr val="accent4"/>
                </a:solidFill>
              </a:rPr>
              <a:t>Misión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C6B0C69C-D383-484B-8AFD-2961729CBC64}"/>
              </a:ext>
            </a:extLst>
          </p:cNvPr>
          <p:cNvSpPr/>
          <p:nvPr/>
        </p:nvSpPr>
        <p:spPr>
          <a:xfrm>
            <a:off x="4609343" y="4725951"/>
            <a:ext cx="2228133" cy="515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HN" sz="2400" b="1" dirty="0">
                <a:ln/>
                <a:solidFill>
                  <a:schemeClr val="accent4"/>
                </a:solidFill>
              </a:rPr>
              <a:t>Visión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7B5FECF-F145-4F3D-9D4D-D11EDAB76033}"/>
              </a:ext>
            </a:extLst>
          </p:cNvPr>
          <p:cNvCxnSpPr/>
          <p:nvPr/>
        </p:nvCxnSpPr>
        <p:spPr>
          <a:xfrm>
            <a:off x="4001841" y="450638"/>
            <a:ext cx="3698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2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114DC6C6-6B3C-4CE2-97BD-252A5833C660}"/>
              </a:ext>
            </a:extLst>
          </p:cNvPr>
          <p:cNvSpPr/>
          <p:nvPr/>
        </p:nvSpPr>
        <p:spPr>
          <a:xfrm>
            <a:off x="3931518" y="82126"/>
            <a:ext cx="3698007" cy="66234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pic>
        <p:nvPicPr>
          <p:cNvPr id="17" name="Picture 2" descr="Resultado de imagen de imagen de whatsapp">
            <a:extLst>
              <a:ext uri="{FF2B5EF4-FFF2-40B4-BE49-F238E27FC236}">
                <a16:creationId xmlns:a16="http://schemas.microsoft.com/office/drawing/2014/main" id="{3583E078-CCF1-48C5-9D41-CAD88D877E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5" t="17614" r="28197" b="17300"/>
          <a:stretch/>
        </p:blipFill>
        <p:spPr bwMode="auto">
          <a:xfrm>
            <a:off x="6848013" y="6224551"/>
            <a:ext cx="420550" cy="41075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Ver las imágenes de origen">
            <a:extLst>
              <a:ext uri="{FF2B5EF4-FFF2-40B4-BE49-F238E27FC236}">
                <a16:creationId xmlns:a16="http://schemas.microsoft.com/office/drawing/2014/main" id="{2E198583-7AE0-4F80-886A-925C1B838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4" t="11459" r="3131" b="13371"/>
          <a:stretch/>
        </p:blipFill>
        <p:spPr bwMode="auto">
          <a:xfrm>
            <a:off x="4227304" y="6198472"/>
            <a:ext cx="462975" cy="410757"/>
          </a:xfrm>
          <a:prstGeom prst="roundRect">
            <a:avLst>
              <a:gd name="adj" fmla="val 342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[TUTORIAL/TRUCO] Como cambiar correa o brazalete a un reloj SIN RAYARLO/DE FORMA SEGURA">
            <a:extLst>
              <a:ext uri="{FF2B5EF4-FFF2-40B4-BE49-F238E27FC236}">
                <a16:creationId xmlns:a16="http://schemas.microsoft.com/office/drawing/2014/main" id="{A794797B-F4AF-4DB7-AE1F-C687BAC69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046" y="1119954"/>
            <a:ext cx="1593554" cy="154704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16718BD6-BEA2-496C-AF54-D7116F104F99}"/>
              </a:ext>
            </a:extLst>
          </p:cNvPr>
          <p:cNvSpPr/>
          <p:nvPr/>
        </p:nvSpPr>
        <p:spPr>
          <a:xfrm rot="5400000">
            <a:off x="4666293" y="1789743"/>
            <a:ext cx="282118" cy="23414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2052" name="Picture 4" descr="reparacion de relojes 3/26">
            <a:extLst>
              <a:ext uri="{FF2B5EF4-FFF2-40B4-BE49-F238E27FC236}">
                <a16:creationId xmlns:a16="http://schemas.microsoft.com/office/drawing/2014/main" id="{0A4564C5-F67F-4F94-9078-8BF02EA53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077" y="1119954"/>
            <a:ext cx="1520125" cy="154704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8970CCF8-54EB-409F-9DC4-54347132E61E}"/>
              </a:ext>
            </a:extLst>
          </p:cNvPr>
          <p:cNvSpPr/>
          <p:nvPr/>
        </p:nvSpPr>
        <p:spPr>
          <a:xfrm rot="5400000">
            <a:off x="6581080" y="1730893"/>
            <a:ext cx="282118" cy="23414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2056" name="Picture 8" descr="Reemplazo de Bateria, o de pila a un reloj">
            <a:extLst>
              <a:ext uri="{FF2B5EF4-FFF2-40B4-BE49-F238E27FC236}">
                <a16:creationId xmlns:a16="http://schemas.microsoft.com/office/drawing/2014/main" id="{CF1408C0-F633-4744-A481-F533ABE24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952" y="3253951"/>
            <a:ext cx="1666874" cy="154704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B7E77572-23C9-44C3-9480-FB33EF33BFE2}"/>
              </a:ext>
            </a:extLst>
          </p:cNvPr>
          <p:cNvSpPr/>
          <p:nvPr/>
        </p:nvSpPr>
        <p:spPr>
          <a:xfrm rot="5400000">
            <a:off x="5702978" y="3899164"/>
            <a:ext cx="282118" cy="23414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11734EA-3544-48E6-A9C5-B366CC24A951}"/>
              </a:ext>
            </a:extLst>
          </p:cNvPr>
          <p:cNvSpPr txBox="1"/>
          <p:nvPr/>
        </p:nvSpPr>
        <p:spPr>
          <a:xfrm>
            <a:off x="4053046" y="2693678"/>
            <a:ext cx="1593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1200" dirty="0">
                <a:solidFill>
                  <a:schemeClr val="bg1"/>
                </a:solidFill>
              </a:rPr>
              <a:t>Cambio de brazalete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0BC28EE-18C1-4449-901A-3150FA4DD34F}"/>
              </a:ext>
            </a:extLst>
          </p:cNvPr>
          <p:cNvSpPr txBox="1"/>
          <p:nvPr/>
        </p:nvSpPr>
        <p:spPr>
          <a:xfrm>
            <a:off x="6096000" y="2719757"/>
            <a:ext cx="1276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1200" dirty="0">
                <a:solidFill>
                  <a:schemeClr val="bg1"/>
                </a:solidFill>
              </a:rPr>
              <a:t>Reparación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E2D9928-4753-44DA-A04F-5111EC52662E}"/>
              </a:ext>
            </a:extLst>
          </p:cNvPr>
          <p:cNvSpPr txBox="1"/>
          <p:nvPr/>
        </p:nvSpPr>
        <p:spPr>
          <a:xfrm>
            <a:off x="4952010" y="4932250"/>
            <a:ext cx="1795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1200" dirty="0">
                <a:solidFill>
                  <a:schemeClr val="bg1"/>
                </a:solidFill>
              </a:rPr>
              <a:t>Cambio de batería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8D347DD-BB99-46CF-84D7-09D05B3E0A2B}"/>
              </a:ext>
            </a:extLst>
          </p:cNvPr>
          <p:cNvCxnSpPr/>
          <p:nvPr/>
        </p:nvCxnSpPr>
        <p:spPr>
          <a:xfrm>
            <a:off x="3931518" y="6100172"/>
            <a:ext cx="3698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9742EFA-F677-46F1-B36D-5FF7ACF6E42A}"/>
              </a:ext>
            </a:extLst>
          </p:cNvPr>
          <p:cNvSpPr txBox="1"/>
          <p:nvPr/>
        </p:nvSpPr>
        <p:spPr>
          <a:xfrm>
            <a:off x="4690279" y="6238963"/>
            <a:ext cx="1036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1600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90519A0-AF12-4287-9452-285A8F740315}"/>
              </a:ext>
            </a:extLst>
          </p:cNvPr>
          <p:cNvSpPr txBox="1"/>
          <p:nvPr/>
        </p:nvSpPr>
        <p:spPr>
          <a:xfrm>
            <a:off x="5779719" y="6238963"/>
            <a:ext cx="118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1600" dirty="0">
                <a:solidFill>
                  <a:schemeClr val="bg1"/>
                </a:solidFill>
              </a:rPr>
              <a:t>WhatsApp</a:t>
            </a: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EB8B36F8-9881-4A2A-8FBB-64477E2AFBA6}"/>
              </a:ext>
            </a:extLst>
          </p:cNvPr>
          <p:cNvCxnSpPr/>
          <p:nvPr/>
        </p:nvCxnSpPr>
        <p:spPr>
          <a:xfrm>
            <a:off x="3877960" y="518522"/>
            <a:ext cx="3698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C9C0130B-EF17-472E-979C-B40C10FF1E76}"/>
              </a:ext>
            </a:extLst>
          </p:cNvPr>
          <p:cNvSpPr/>
          <p:nvPr/>
        </p:nvSpPr>
        <p:spPr>
          <a:xfrm>
            <a:off x="4729970" y="5340504"/>
            <a:ext cx="2228133" cy="5153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HN" sz="2400" b="1" dirty="0">
                <a:ln/>
                <a:solidFill>
                  <a:schemeClr val="accent4"/>
                </a:solidFill>
              </a:rPr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348107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5645CA66-2D4D-4D63-8570-42F53345B2CF}"/>
              </a:ext>
            </a:extLst>
          </p:cNvPr>
          <p:cNvSpPr/>
          <p:nvPr/>
        </p:nvSpPr>
        <p:spPr>
          <a:xfrm>
            <a:off x="3931518" y="63076"/>
            <a:ext cx="3698007" cy="66234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C932A75-08B2-4695-B2FA-BD20884C18D6}"/>
              </a:ext>
            </a:extLst>
          </p:cNvPr>
          <p:cNvCxnSpPr/>
          <p:nvPr/>
        </p:nvCxnSpPr>
        <p:spPr>
          <a:xfrm>
            <a:off x="3931518" y="6100172"/>
            <a:ext cx="3698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4A2EC0A-91F8-47E3-AD4A-F43437C163E3}"/>
              </a:ext>
            </a:extLst>
          </p:cNvPr>
          <p:cNvCxnSpPr/>
          <p:nvPr/>
        </p:nvCxnSpPr>
        <p:spPr>
          <a:xfrm>
            <a:off x="3877960" y="518522"/>
            <a:ext cx="3698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28938B0-7CDE-4A66-9C7F-7CF5A0D49742}"/>
              </a:ext>
            </a:extLst>
          </p:cNvPr>
          <p:cNvSpPr txBox="1"/>
          <p:nvPr/>
        </p:nvSpPr>
        <p:spPr>
          <a:xfrm>
            <a:off x="4756583" y="703188"/>
            <a:ext cx="204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2000" b="1" dirty="0">
                <a:solidFill>
                  <a:srgbClr val="FFFF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Cree su cuenta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F25B14D-7296-480D-AF1F-794AF1AE947D}"/>
              </a:ext>
            </a:extLst>
          </p:cNvPr>
          <p:cNvSpPr txBox="1"/>
          <p:nvPr/>
        </p:nvSpPr>
        <p:spPr>
          <a:xfrm>
            <a:off x="4181475" y="1828731"/>
            <a:ext cx="31931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H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27B2069-59CD-4A75-AE30-01D35115DFA0}"/>
              </a:ext>
            </a:extLst>
          </p:cNvPr>
          <p:cNvSpPr txBox="1"/>
          <p:nvPr/>
        </p:nvSpPr>
        <p:spPr>
          <a:xfrm>
            <a:off x="4181475" y="2335091"/>
            <a:ext cx="31931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H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Apellidos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D7EB168-1E2D-4D15-A9D1-F050444A4D93}"/>
              </a:ext>
            </a:extLst>
          </p:cNvPr>
          <p:cNvSpPr txBox="1"/>
          <p:nvPr/>
        </p:nvSpPr>
        <p:spPr>
          <a:xfrm>
            <a:off x="4181475" y="2822470"/>
            <a:ext cx="31931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H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Correo Electrónico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5FBC68B-62D1-4C5C-BB3A-4FA2494F262E}"/>
              </a:ext>
            </a:extLst>
          </p:cNvPr>
          <p:cNvSpPr txBox="1"/>
          <p:nvPr/>
        </p:nvSpPr>
        <p:spPr>
          <a:xfrm>
            <a:off x="4181475" y="3310014"/>
            <a:ext cx="31931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H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Contraseña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1DB80C85-8924-41AA-9E84-DA737DC6FF96}"/>
              </a:ext>
            </a:extLst>
          </p:cNvPr>
          <p:cNvSpPr/>
          <p:nvPr/>
        </p:nvSpPr>
        <p:spPr>
          <a:xfrm>
            <a:off x="4295775" y="4219575"/>
            <a:ext cx="257175" cy="201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4BCCA62-FD4C-4A2D-80B4-619BF65BBB6D}"/>
              </a:ext>
            </a:extLst>
          </p:cNvPr>
          <p:cNvSpPr txBox="1"/>
          <p:nvPr/>
        </p:nvSpPr>
        <p:spPr>
          <a:xfrm>
            <a:off x="4606507" y="4219575"/>
            <a:ext cx="296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0" i="0" dirty="0">
                <a:solidFill>
                  <a:schemeClr val="bg1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Certifico que soy mayor de 18 años y acepto el </a:t>
            </a:r>
            <a:r>
              <a:rPr lang="es-MX" sz="1200" b="0" i="0" u="none" strike="noStrike" dirty="0">
                <a:solidFill>
                  <a:srgbClr val="00B0F0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Agreement</a:t>
            </a:r>
            <a:r>
              <a:rPr lang="es-MX" sz="1200" b="0" i="0" dirty="0">
                <a:solidFill>
                  <a:srgbClr val="00B0F0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 </a:t>
            </a:r>
            <a:r>
              <a:rPr lang="es-MX" sz="1200" b="0" i="0" dirty="0">
                <a:solidFill>
                  <a:schemeClr val="bg1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y la</a:t>
            </a:r>
            <a:r>
              <a:rPr lang="es-MX" sz="1200" b="0" i="0" dirty="0">
                <a:solidFill>
                  <a:srgbClr val="00B0F0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 </a:t>
            </a:r>
            <a:r>
              <a:rPr lang="es-MX" sz="1200" b="0" i="0" u="none" strike="noStrike" dirty="0">
                <a:solidFill>
                  <a:srgbClr val="00B0F0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Privacy Policy</a:t>
            </a:r>
            <a:r>
              <a:rPr lang="es-MX" sz="1200" b="0" i="0" dirty="0">
                <a:solidFill>
                  <a:schemeClr val="bg1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.</a:t>
            </a:r>
            <a:endParaRPr lang="es-HN" sz="1200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8BC568BB-2C65-4F6C-A214-DA02899C566A}"/>
              </a:ext>
            </a:extLst>
          </p:cNvPr>
          <p:cNvSpPr/>
          <p:nvPr/>
        </p:nvSpPr>
        <p:spPr>
          <a:xfrm>
            <a:off x="4389756" y="5221468"/>
            <a:ext cx="2821707" cy="6008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H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Crear cuenta </a:t>
            </a:r>
          </a:p>
        </p:txBody>
      </p:sp>
    </p:spTree>
    <p:extLst>
      <p:ext uri="{BB962C8B-B14F-4D97-AF65-F5344CB8AC3E}">
        <p14:creationId xmlns:p14="http://schemas.microsoft.com/office/powerpoint/2010/main" val="241123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60567C6-DAD0-41AE-9F6F-66271429EB07}"/>
              </a:ext>
            </a:extLst>
          </p:cNvPr>
          <p:cNvSpPr/>
          <p:nvPr/>
        </p:nvSpPr>
        <p:spPr>
          <a:xfrm>
            <a:off x="3931518" y="117263"/>
            <a:ext cx="3698007" cy="66234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1F4264D-A3E9-440D-B1E7-FD43BD25E997}"/>
              </a:ext>
            </a:extLst>
          </p:cNvPr>
          <p:cNvCxnSpPr/>
          <p:nvPr/>
        </p:nvCxnSpPr>
        <p:spPr>
          <a:xfrm>
            <a:off x="3931518" y="6100172"/>
            <a:ext cx="3698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8194391-33A0-471E-B3BA-9D248DB84561}"/>
              </a:ext>
            </a:extLst>
          </p:cNvPr>
          <p:cNvCxnSpPr/>
          <p:nvPr/>
        </p:nvCxnSpPr>
        <p:spPr>
          <a:xfrm>
            <a:off x="3877960" y="518522"/>
            <a:ext cx="3698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3C052734-86F8-4AF5-B194-37258FEF8F87}"/>
              </a:ext>
            </a:extLst>
          </p:cNvPr>
          <p:cNvSpPr txBox="1"/>
          <p:nvPr/>
        </p:nvSpPr>
        <p:spPr>
          <a:xfrm>
            <a:off x="4267200" y="2199233"/>
            <a:ext cx="31931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H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Correo electrónico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E781B36-36A7-484A-A20F-8AB90C085A47}"/>
              </a:ext>
            </a:extLst>
          </p:cNvPr>
          <p:cNvSpPr/>
          <p:nvPr/>
        </p:nvSpPr>
        <p:spPr>
          <a:xfrm>
            <a:off x="4197395" y="919782"/>
            <a:ext cx="31662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171832-3A20-467C-BB8E-1AA4339F1C4B}"/>
              </a:ext>
            </a:extLst>
          </p:cNvPr>
          <p:cNvSpPr txBox="1"/>
          <p:nvPr/>
        </p:nvSpPr>
        <p:spPr>
          <a:xfrm>
            <a:off x="4267200" y="2761689"/>
            <a:ext cx="31931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H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Contraseña</a:t>
            </a:r>
          </a:p>
        </p:txBody>
      </p:sp>
      <p:pic>
        <p:nvPicPr>
          <p:cNvPr id="3074" name="Picture 2" descr="Resultado de imagen de ojo de ver contraseña">
            <a:extLst>
              <a:ext uri="{FF2B5EF4-FFF2-40B4-BE49-F238E27FC236}">
                <a16:creationId xmlns:a16="http://schemas.microsoft.com/office/drawing/2014/main" id="{8D4265D8-B59F-4EE0-BC51-CF0D964DD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85178" r="33217"/>
          <a:stretch/>
        </p:blipFill>
        <p:spPr bwMode="auto">
          <a:xfrm>
            <a:off x="6987741" y="2813005"/>
            <a:ext cx="371475" cy="26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3A35F58-3FB6-48B1-A75D-2949A3A860A2}"/>
              </a:ext>
            </a:extLst>
          </p:cNvPr>
          <p:cNvSpPr/>
          <p:nvPr/>
        </p:nvSpPr>
        <p:spPr>
          <a:xfrm>
            <a:off x="4343400" y="4258421"/>
            <a:ext cx="209550" cy="2381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D37623E-BDF2-4846-A5CB-923D9FFB7918}"/>
              </a:ext>
            </a:extLst>
          </p:cNvPr>
          <p:cNvSpPr txBox="1"/>
          <p:nvPr/>
        </p:nvSpPr>
        <p:spPr>
          <a:xfrm>
            <a:off x="4695825" y="4303768"/>
            <a:ext cx="256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0" i="0" dirty="0">
                <a:solidFill>
                  <a:schemeClr val="bg1"/>
                </a:solidFill>
                <a:effectLst/>
                <a:latin typeface="helvetica neue"/>
              </a:rPr>
              <a:t>Mantener mi sesión iniciada en este ordenador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827DBD1-A910-4A62-A48C-72250072BB39}"/>
              </a:ext>
            </a:extLst>
          </p:cNvPr>
          <p:cNvSpPr/>
          <p:nvPr/>
        </p:nvSpPr>
        <p:spPr>
          <a:xfrm>
            <a:off x="5924550" y="3487674"/>
            <a:ext cx="1535832" cy="5624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H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Iniciar sesión</a:t>
            </a:r>
          </a:p>
        </p:txBody>
      </p:sp>
    </p:spTree>
    <p:extLst>
      <p:ext uri="{BB962C8B-B14F-4D97-AF65-F5344CB8AC3E}">
        <p14:creationId xmlns:p14="http://schemas.microsoft.com/office/powerpoint/2010/main" val="238405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60567C6-DAD0-41AE-9F6F-66271429EB07}"/>
              </a:ext>
            </a:extLst>
          </p:cNvPr>
          <p:cNvSpPr/>
          <p:nvPr/>
        </p:nvSpPr>
        <p:spPr>
          <a:xfrm>
            <a:off x="3931518" y="82126"/>
            <a:ext cx="3698007" cy="66234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1F4264D-A3E9-440D-B1E7-FD43BD25E997}"/>
              </a:ext>
            </a:extLst>
          </p:cNvPr>
          <p:cNvCxnSpPr/>
          <p:nvPr/>
        </p:nvCxnSpPr>
        <p:spPr>
          <a:xfrm>
            <a:off x="3931518" y="6100172"/>
            <a:ext cx="3698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8194391-33A0-471E-B3BA-9D248DB84561}"/>
              </a:ext>
            </a:extLst>
          </p:cNvPr>
          <p:cNvCxnSpPr/>
          <p:nvPr/>
        </p:nvCxnSpPr>
        <p:spPr>
          <a:xfrm>
            <a:off x="3877960" y="518522"/>
            <a:ext cx="3698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CCA3A07-AE0D-4647-B75C-3C3AE295F4D4}"/>
              </a:ext>
            </a:extLst>
          </p:cNvPr>
          <p:cNvSpPr/>
          <p:nvPr/>
        </p:nvSpPr>
        <p:spPr>
          <a:xfrm>
            <a:off x="4679230" y="2601047"/>
            <a:ext cx="2384711" cy="5624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HN" b="1" dirty="0">
                <a:ln w="0"/>
                <a:solidFill>
                  <a:srgbClr val="3B569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Reparación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782947A-BB6B-4A9B-983E-0D10E656991F}"/>
              </a:ext>
            </a:extLst>
          </p:cNvPr>
          <p:cNvSpPr/>
          <p:nvPr/>
        </p:nvSpPr>
        <p:spPr>
          <a:xfrm>
            <a:off x="4679230" y="3347582"/>
            <a:ext cx="2384711" cy="5624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HN" b="1" dirty="0">
                <a:ln w="0"/>
                <a:solidFill>
                  <a:srgbClr val="3B569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Relojes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A60C65A-EC12-4025-A0F2-0C8A8FAC58CE}"/>
              </a:ext>
            </a:extLst>
          </p:cNvPr>
          <p:cNvSpPr/>
          <p:nvPr/>
        </p:nvSpPr>
        <p:spPr>
          <a:xfrm>
            <a:off x="4679229" y="4102090"/>
            <a:ext cx="2384711" cy="5624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HN" b="1" dirty="0">
                <a:ln w="0"/>
                <a:solidFill>
                  <a:srgbClr val="3B569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Brazaletes</a:t>
            </a:r>
          </a:p>
        </p:txBody>
      </p:sp>
    </p:spTree>
    <p:extLst>
      <p:ext uri="{BB962C8B-B14F-4D97-AF65-F5344CB8AC3E}">
        <p14:creationId xmlns:p14="http://schemas.microsoft.com/office/powerpoint/2010/main" val="132230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60567C6-DAD0-41AE-9F6F-66271429EB07}"/>
              </a:ext>
            </a:extLst>
          </p:cNvPr>
          <p:cNvSpPr/>
          <p:nvPr/>
        </p:nvSpPr>
        <p:spPr>
          <a:xfrm>
            <a:off x="3931518" y="63076"/>
            <a:ext cx="3698007" cy="66234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1F4264D-A3E9-440D-B1E7-FD43BD25E997}"/>
              </a:ext>
            </a:extLst>
          </p:cNvPr>
          <p:cNvCxnSpPr/>
          <p:nvPr/>
        </p:nvCxnSpPr>
        <p:spPr>
          <a:xfrm>
            <a:off x="3931518" y="6100172"/>
            <a:ext cx="3698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8194391-33A0-471E-B3BA-9D248DB84561}"/>
              </a:ext>
            </a:extLst>
          </p:cNvPr>
          <p:cNvCxnSpPr/>
          <p:nvPr/>
        </p:nvCxnSpPr>
        <p:spPr>
          <a:xfrm>
            <a:off x="3877960" y="518522"/>
            <a:ext cx="3698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D82A9F94-C542-4C56-90D8-B8944DD5DE44}"/>
              </a:ext>
            </a:extLst>
          </p:cNvPr>
          <p:cNvSpPr/>
          <p:nvPr/>
        </p:nvSpPr>
        <p:spPr>
          <a:xfrm>
            <a:off x="4472784" y="518522"/>
            <a:ext cx="27488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Reparación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44E0B3-377D-443C-BF69-2AEB4F8FDB2C}"/>
              </a:ext>
            </a:extLst>
          </p:cNvPr>
          <p:cNvSpPr txBox="1"/>
          <p:nvPr/>
        </p:nvSpPr>
        <p:spPr>
          <a:xfrm>
            <a:off x="4181475" y="1828731"/>
            <a:ext cx="31931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H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641C71-B5C5-413A-ABDA-CB135CA613F2}"/>
              </a:ext>
            </a:extLst>
          </p:cNvPr>
          <p:cNvSpPr txBox="1"/>
          <p:nvPr/>
        </p:nvSpPr>
        <p:spPr>
          <a:xfrm>
            <a:off x="4181475" y="2294975"/>
            <a:ext cx="31931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H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N° de ID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B469AA-F9A6-4124-A799-9D7472D8E70C}"/>
              </a:ext>
            </a:extLst>
          </p:cNvPr>
          <p:cNvSpPr txBox="1"/>
          <p:nvPr/>
        </p:nvSpPr>
        <p:spPr>
          <a:xfrm>
            <a:off x="4472784" y="1396485"/>
            <a:ext cx="203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>
                    <a:lumMod val="75000"/>
                  </a:schemeClr>
                </a:solidFill>
              </a:rPr>
              <a:t>N° de orden 123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C7A7C41-EC20-4F5F-A336-AD255C0A3D95}"/>
              </a:ext>
            </a:extLst>
          </p:cNvPr>
          <p:cNvSpPr txBox="1"/>
          <p:nvPr/>
        </p:nvSpPr>
        <p:spPr>
          <a:xfrm>
            <a:off x="4181475" y="2772829"/>
            <a:ext cx="31931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H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N° de Teléfono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B8F7B92-559D-4BDA-A4A4-74D586E722E0}"/>
              </a:ext>
            </a:extLst>
          </p:cNvPr>
          <p:cNvSpPr txBox="1"/>
          <p:nvPr/>
        </p:nvSpPr>
        <p:spPr>
          <a:xfrm>
            <a:off x="4181475" y="3241891"/>
            <a:ext cx="31931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H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Otros datos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A8DF27D-6B3A-47A6-A1F9-BB1DE47F22DA}"/>
              </a:ext>
            </a:extLst>
          </p:cNvPr>
          <p:cNvSpPr txBox="1"/>
          <p:nvPr/>
        </p:nvSpPr>
        <p:spPr>
          <a:xfrm>
            <a:off x="4181475" y="3687507"/>
            <a:ext cx="31931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H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65836C0-BAB6-42EF-AF44-C35EE3087304}"/>
              </a:ext>
            </a:extLst>
          </p:cNvPr>
          <p:cNvSpPr txBox="1"/>
          <p:nvPr/>
        </p:nvSpPr>
        <p:spPr>
          <a:xfrm>
            <a:off x="4181475" y="4265061"/>
            <a:ext cx="3193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HN" sz="1200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Su orden será cancelada al pasar dos días desde el ingreso al no presentarse </a:t>
            </a:r>
          </a:p>
        </p:txBody>
      </p:sp>
    </p:spTree>
    <p:extLst>
      <p:ext uri="{BB962C8B-B14F-4D97-AF65-F5344CB8AC3E}">
        <p14:creationId xmlns:p14="http://schemas.microsoft.com/office/powerpoint/2010/main" val="154905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60567C6-DAD0-41AE-9F6F-66271429EB07}"/>
              </a:ext>
            </a:extLst>
          </p:cNvPr>
          <p:cNvSpPr/>
          <p:nvPr/>
        </p:nvSpPr>
        <p:spPr>
          <a:xfrm>
            <a:off x="3931518" y="63076"/>
            <a:ext cx="3698007" cy="66234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1F4264D-A3E9-440D-B1E7-FD43BD25E997}"/>
              </a:ext>
            </a:extLst>
          </p:cNvPr>
          <p:cNvCxnSpPr/>
          <p:nvPr/>
        </p:nvCxnSpPr>
        <p:spPr>
          <a:xfrm>
            <a:off x="3931518" y="6100172"/>
            <a:ext cx="3698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8194391-33A0-471E-B3BA-9D248DB84561}"/>
              </a:ext>
            </a:extLst>
          </p:cNvPr>
          <p:cNvCxnSpPr/>
          <p:nvPr/>
        </p:nvCxnSpPr>
        <p:spPr>
          <a:xfrm>
            <a:off x="3877960" y="518522"/>
            <a:ext cx="3698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n de fossil reloj">
            <a:extLst>
              <a:ext uri="{FF2B5EF4-FFF2-40B4-BE49-F238E27FC236}">
                <a16:creationId xmlns:a16="http://schemas.microsoft.com/office/drawing/2014/main" id="{60D07966-1346-4E23-A00B-9BB5612B2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2" y="3021125"/>
            <a:ext cx="1028699" cy="103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invicta reloj">
            <a:extLst>
              <a:ext uri="{FF2B5EF4-FFF2-40B4-BE49-F238E27FC236}">
                <a16:creationId xmlns:a16="http://schemas.microsoft.com/office/drawing/2014/main" id="{33721957-195C-4FB8-82FB-EBE51E709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537" y="2968145"/>
            <a:ext cx="1114093" cy="103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kenneth cole reloj">
            <a:extLst>
              <a:ext uri="{FF2B5EF4-FFF2-40B4-BE49-F238E27FC236}">
                <a16:creationId xmlns:a16="http://schemas.microsoft.com/office/drawing/2014/main" id="{1C53835F-A543-480E-AD66-EAC02C70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2" y="1459185"/>
            <a:ext cx="1028699" cy="102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bulova reloj ">
            <a:extLst>
              <a:ext uri="{FF2B5EF4-FFF2-40B4-BE49-F238E27FC236}">
                <a16:creationId xmlns:a16="http://schemas.microsoft.com/office/drawing/2014/main" id="{14ABFA20-7D0D-48CD-B67D-40011CCFB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414" y="1459185"/>
            <a:ext cx="1028699" cy="10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8FCD470-F911-4143-A626-71C96771C67C}"/>
              </a:ext>
            </a:extLst>
          </p:cNvPr>
          <p:cNvSpPr txBox="1"/>
          <p:nvPr/>
        </p:nvSpPr>
        <p:spPr>
          <a:xfrm>
            <a:off x="3976683" y="2472088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>
                    <a:lumMod val="75000"/>
                  </a:schemeClr>
                </a:solidFill>
              </a:rPr>
              <a:t>Kenneth cole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F49765-17AB-4F1F-A440-BCB8EE3CFAB8}"/>
              </a:ext>
            </a:extLst>
          </p:cNvPr>
          <p:cNvSpPr txBox="1"/>
          <p:nvPr/>
        </p:nvSpPr>
        <p:spPr>
          <a:xfrm>
            <a:off x="6155531" y="2534168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dirty="0">
                <a:solidFill>
                  <a:schemeClr val="bg1">
                    <a:lumMod val="75000"/>
                  </a:schemeClr>
                </a:solidFill>
              </a:rPr>
              <a:t>Bulova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5C76311-04DC-403D-B36F-3E7AFF450546}"/>
              </a:ext>
            </a:extLst>
          </p:cNvPr>
          <p:cNvSpPr txBox="1"/>
          <p:nvPr/>
        </p:nvSpPr>
        <p:spPr>
          <a:xfrm>
            <a:off x="6124579" y="5578440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dirty="0">
                <a:solidFill>
                  <a:schemeClr val="bg1">
                    <a:lumMod val="75000"/>
                  </a:schemeClr>
                </a:solidFill>
              </a:rPr>
              <a:t>Rolex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F16752F-85B6-4C83-B16A-C54C9816AE70}"/>
              </a:ext>
            </a:extLst>
          </p:cNvPr>
          <p:cNvSpPr txBox="1"/>
          <p:nvPr/>
        </p:nvSpPr>
        <p:spPr>
          <a:xfrm>
            <a:off x="6124579" y="400134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dirty="0">
                <a:solidFill>
                  <a:schemeClr val="bg1">
                    <a:lumMod val="75000"/>
                  </a:schemeClr>
                </a:solidFill>
              </a:rPr>
              <a:t>Invicta</a:t>
            </a:r>
          </a:p>
        </p:txBody>
      </p:sp>
      <p:pic>
        <p:nvPicPr>
          <p:cNvPr id="1034" name="Picture 10" descr="Ver las imágenes de origen">
            <a:extLst>
              <a:ext uri="{FF2B5EF4-FFF2-40B4-BE49-F238E27FC236}">
                <a16:creationId xmlns:a16="http://schemas.microsoft.com/office/drawing/2014/main" id="{3866A1F3-B24D-4664-843B-2AB7E5B3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3" y="4599737"/>
            <a:ext cx="1028699" cy="102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er las imágenes de origen">
            <a:extLst>
              <a:ext uri="{FF2B5EF4-FFF2-40B4-BE49-F238E27FC236}">
                <a16:creationId xmlns:a16="http://schemas.microsoft.com/office/drawing/2014/main" id="{70B452A7-3BCD-445E-954F-D5BFB8417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537" y="4523077"/>
            <a:ext cx="980320" cy="110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DA57F2B-4F37-4DE8-9CE7-859E819CB88F}"/>
              </a:ext>
            </a:extLst>
          </p:cNvPr>
          <p:cNvSpPr txBox="1"/>
          <p:nvPr/>
        </p:nvSpPr>
        <p:spPr>
          <a:xfrm>
            <a:off x="3925583" y="562347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dirty="0">
                <a:solidFill>
                  <a:schemeClr val="bg1">
                    <a:lumMod val="75000"/>
                  </a:schemeClr>
                </a:solidFill>
              </a:rPr>
              <a:t>Casio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3DAD48E-43A7-4C4B-9FAD-6C65E630C8BB}"/>
              </a:ext>
            </a:extLst>
          </p:cNvPr>
          <p:cNvSpPr txBox="1"/>
          <p:nvPr/>
        </p:nvSpPr>
        <p:spPr>
          <a:xfrm>
            <a:off x="3925583" y="4092109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dirty="0">
                <a:solidFill>
                  <a:schemeClr val="bg1">
                    <a:lumMod val="75000"/>
                  </a:schemeClr>
                </a:solidFill>
              </a:rPr>
              <a:t>Fossil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BB59AF1-8996-473C-A1A5-BFA76CEE01E5}"/>
              </a:ext>
            </a:extLst>
          </p:cNvPr>
          <p:cNvSpPr/>
          <p:nvPr/>
        </p:nvSpPr>
        <p:spPr>
          <a:xfrm>
            <a:off x="4934289" y="518522"/>
            <a:ext cx="18258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Relojes</a:t>
            </a:r>
          </a:p>
        </p:txBody>
      </p:sp>
    </p:spTree>
    <p:extLst>
      <p:ext uri="{BB962C8B-B14F-4D97-AF65-F5344CB8AC3E}">
        <p14:creationId xmlns:p14="http://schemas.microsoft.com/office/powerpoint/2010/main" val="129405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09E2467-444E-419A-B55C-144FCEE67E58}"/>
              </a:ext>
            </a:extLst>
          </p:cNvPr>
          <p:cNvSpPr/>
          <p:nvPr/>
        </p:nvSpPr>
        <p:spPr>
          <a:xfrm>
            <a:off x="3931518" y="63076"/>
            <a:ext cx="3698007" cy="66234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E463BE-981D-4F76-8FA4-D85CB3720CC4}"/>
              </a:ext>
            </a:extLst>
          </p:cNvPr>
          <p:cNvCxnSpPr/>
          <p:nvPr/>
        </p:nvCxnSpPr>
        <p:spPr>
          <a:xfrm>
            <a:off x="3931518" y="6100172"/>
            <a:ext cx="3698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B19478F-22E8-4673-9846-4230E6C8959A}"/>
              </a:ext>
            </a:extLst>
          </p:cNvPr>
          <p:cNvCxnSpPr/>
          <p:nvPr/>
        </p:nvCxnSpPr>
        <p:spPr>
          <a:xfrm>
            <a:off x="3877960" y="518522"/>
            <a:ext cx="3698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E81054B4-1F67-4CEC-B901-08CE23CEDDBD}"/>
              </a:ext>
            </a:extLst>
          </p:cNvPr>
          <p:cNvSpPr/>
          <p:nvPr/>
        </p:nvSpPr>
        <p:spPr>
          <a:xfrm>
            <a:off x="4585251" y="518522"/>
            <a:ext cx="25238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Brazaletes</a:t>
            </a:r>
          </a:p>
        </p:txBody>
      </p:sp>
      <p:pic>
        <p:nvPicPr>
          <p:cNvPr id="2054" name="Picture 6" descr="Fullmosa 4 Colores para Correa Metálica de Reloj de Liberación Rápida, Pulsera Reloj de Acero Inoxidable 14mm 16mm 18mm 19...">
            <a:extLst>
              <a:ext uri="{FF2B5EF4-FFF2-40B4-BE49-F238E27FC236}">
                <a16:creationId xmlns:a16="http://schemas.microsoft.com/office/drawing/2014/main" id="{BF06F066-BAB7-40CA-AD6C-CA062D9A4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4" y="1500507"/>
            <a:ext cx="921488" cy="114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77EE6A1-C424-4A6E-9038-0597E65B8BDC}"/>
              </a:ext>
            </a:extLst>
          </p:cNvPr>
          <p:cNvSpPr txBox="1"/>
          <p:nvPr/>
        </p:nvSpPr>
        <p:spPr>
          <a:xfrm>
            <a:off x="4150726" y="2758459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dirty="0">
                <a:solidFill>
                  <a:schemeClr val="bg1">
                    <a:lumMod val="75000"/>
                  </a:schemeClr>
                </a:solidFill>
              </a:rPr>
              <a:t>Brazalete de Acero</a:t>
            </a:r>
          </a:p>
        </p:txBody>
      </p:sp>
      <p:pic>
        <p:nvPicPr>
          <p:cNvPr id="2056" name="Picture 8" descr="UPA Reemplazo para Huawei GT2/GT 46mm Correa, Gear S3 Frontier Classic Correa de Reloj, 22mm Correa de Reloj de Malla de A...">
            <a:extLst>
              <a:ext uri="{FF2B5EF4-FFF2-40B4-BE49-F238E27FC236}">
                <a16:creationId xmlns:a16="http://schemas.microsoft.com/office/drawing/2014/main" id="{3D3F177A-6562-47EB-8378-7BE4A88F6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150" y="3666723"/>
            <a:ext cx="946611" cy="114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ullmosa Correa de Reloj 18mm 20mm 22mm 24mm liberación rápida, 5 Colores Breeze Correa de Cuero de Banda de Piel de Becerro">
            <a:extLst>
              <a:ext uri="{FF2B5EF4-FFF2-40B4-BE49-F238E27FC236}">
                <a16:creationId xmlns:a16="http://schemas.microsoft.com/office/drawing/2014/main" id="{2EA93B5F-688C-4D0B-BE73-CB59FD6F5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27"/>
          <a:stretch/>
        </p:blipFill>
        <p:spPr bwMode="auto">
          <a:xfrm>
            <a:off x="6286500" y="3622711"/>
            <a:ext cx="10668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ullmosa 8 Colores para Correa de Reloj de Silicona de Caucho de Liberación Rápida, Correa de Reloj de Color Arco Iris de ...">
            <a:extLst>
              <a:ext uri="{FF2B5EF4-FFF2-40B4-BE49-F238E27FC236}">
                <a16:creationId xmlns:a16="http://schemas.microsoft.com/office/drawing/2014/main" id="{E94FDF75-9DC1-436D-A09E-316E7ABFB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6" b="14687"/>
          <a:stretch/>
        </p:blipFill>
        <p:spPr bwMode="auto">
          <a:xfrm>
            <a:off x="6286500" y="1500507"/>
            <a:ext cx="1151850" cy="114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DBF0DC4-2F43-43C2-99AE-1AFB4121D7DF}"/>
              </a:ext>
            </a:extLst>
          </p:cNvPr>
          <p:cNvSpPr txBox="1"/>
          <p:nvPr/>
        </p:nvSpPr>
        <p:spPr>
          <a:xfrm>
            <a:off x="6042524" y="5007566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dirty="0">
                <a:solidFill>
                  <a:schemeClr val="bg1">
                    <a:lumMod val="75000"/>
                  </a:schemeClr>
                </a:solidFill>
              </a:rPr>
              <a:t>Brazalete de Cuero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F0A408E-DD84-4D54-AF97-1B5FB13BFF0E}"/>
              </a:ext>
            </a:extLst>
          </p:cNvPr>
          <p:cNvSpPr txBox="1"/>
          <p:nvPr/>
        </p:nvSpPr>
        <p:spPr>
          <a:xfrm>
            <a:off x="4150726" y="4867464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dirty="0">
                <a:solidFill>
                  <a:schemeClr val="bg1">
                    <a:lumMod val="75000"/>
                  </a:schemeClr>
                </a:solidFill>
              </a:rPr>
              <a:t>Brazalete de Bordado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F52889D-26BD-4893-A979-DE43FA5A4D07}"/>
              </a:ext>
            </a:extLst>
          </p:cNvPr>
          <p:cNvSpPr txBox="1"/>
          <p:nvPr/>
        </p:nvSpPr>
        <p:spPr>
          <a:xfrm>
            <a:off x="6042525" y="2694520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dirty="0">
                <a:solidFill>
                  <a:schemeClr val="bg1">
                    <a:lumMod val="75000"/>
                  </a:schemeClr>
                </a:solidFill>
              </a:rPr>
              <a:t>Brazalete de Silicon</a:t>
            </a:r>
          </a:p>
        </p:txBody>
      </p:sp>
    </p:spTree>
    <p:extLst>
      <p:ext uri="{BB962C8B-B14F-4D97-AF65-F5344CB8AC3E}">
        <p14:creationId xmlns:p14="http://schemas.microsoft.com/office/powerpoint/2010/main" val="42036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09E2467-444E-419A-B55C-144FCEE67E58}"/>
              </a:ext>
            </a:extLst>
          </p:cNvPr>
          <p:cNvSpPr/>
          <p:nvPr/>
        </p:nvSpPr>
        <p:spPr>
          <a:xfrm>
            <a:off x="3931518" y="82126"/>
            <a:ext cx="3698007" cy="66234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E463BE-981D-4F76-8FA4-D85CB3720CC4}"/>
              </a:ext>
            </a:extLst>
          </p:cNvPr>
          <p:cNvCxnSpPr/>
          <p:nvPr/>
        </p:nvCxnSpPr>
        <p:spPr>
          <a:xfrm>
            <a:off x="3931518" y="6100172"/>
            <a:ext cx="3698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B19478F-22E8-4673-9846-4230E6C8959A}"/>
              </a:ext>
            </a:extLst>
          </p:cNvPr>
          <p:cNvCxnSpPr/>
          <p:nvPr/>
        </p:nvCxnSpPr>
        <p:spPr>
          <a:xfrm>
            <a:off x="3877960" y="518522"/>
            <a:ext cx="3698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379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115</Words>
  <Application>Microsoft Office PowerPoint</Application>
  <PresentationFormat>Panorámica</PresentationFormat>
  <Paragraphs>49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Aharoni</vt:lpstr>
      <vt:lpstr>Arial</vt:lpstr>
      <vt:lpstr>Black Ops One</vt:lpstr>
      <vt:lpstr>Calibri</vt:lpstr>
      <vt:lpstr>Calibri Light</vt:lpstr>
      <vt:lpstr>Dubai</vt:lpstr>
      <vt:lpstr>helvetica neue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hansyjosue94@gmail.com</dc:creator>
  <cp:lastModifiedBy>hansyjosue94@gmail.com</cp:lastModifiedBy>
  <cp:revision>9</cp:revision>
  <dcterms:created xsi:type="dcterms:W3CDTF">2021-10-25T17:24:17Z</dcterms:created>
  <dcterms:modified xsi:type="dcterms:W3CDTF">2021-11-03T04:24:49Z</dcterms:modified>
</cp:coreProperties>
</file>